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4" r:id="rId3"/>
    <p:sldId id="263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442FF1C-C9B1-43C3-9FD7-64A70E189BF0}">
          <p14:sldIdLst>
            <p14:sldId id="256"/>
          </p14:sldIdLst>
        </p14:section>
        <p14:section name="Untitled Section" id="{7939F782-7539-4A60-947A-104EDFE33E50}">
          <p14:sldIdLst>
            <p14:sldId id="264"/>
            <p14:sldId id="263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462" autoAdjust="0"/>
  </p:normalViewPr>
  <p:slideViewPr>
    <p:cSldViewPr>
      <p:cViewPr>
        <p:scale>
          <a:sx n="100" d="100"/>
          <a:sy n="100" d="100"/>
        </p:scale>
        <p:origin x="-763" y="7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42C1-A15B-4E24-909F-8E5A5CAD6CFA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F865D6A-5586-4BC2-8C0D-5BA07D467DC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42C1-A15B-4E24-909F-8E5A5CAD6CFA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65D6A-5586-4BC2-8C0D-5BA07D467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42C1-A15B-4E24-909F-8E5A5CAD6CFA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65D6A-5586-4BC2-8C0D-5BA07D467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42C1-A15B-4E24-909F-8E5A5CAD6CFA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65D6A-5586-4BC2-8C0D-5BA07D467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42C1-A15B-4E24-909F-8E5A5CAD6CFA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65D6A-5586-4BC2-8C0D-5BA07D467DC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42C1-A15B-4E24-909F-8E5A5CAD6CFA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65D6A-5586-4BC2-8C0D-5BA07D467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42C1-A15B-4E24-909F-8E5A5CAD6CFA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65D6A-5586-4BC2-8C0D-5BA07D467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42C1-A15B-4E24-909F-8E5A5CAD6CFA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65D6A-5586-4BC2-8C0D-5BA07D467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42C1-A15B-4E24-909F-8E5A5CAD6CFA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65D6A-5586-4BC2-8C0D-5BA07D467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42C1-A15B-4E24-909F-8E5A5CAD6CFA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65D6A-5586-4BC2-8C0D-5BA07D467DC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42C1-A15B-4E24-909F-8E5A5CAD6CFA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65D6A-5586-4BC2-8C0D-5BA07D467DC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F3642C1-A15B-4E24-909F-8E5A5CAD6CFA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F865D6A-5586-4BC2-8C0D-5BA07D467DC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Laura 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Medical Emergencies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346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emergencies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513766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                       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         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615" y="2895600"/>
            <a:ext cx="461378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>
            <a:off x="914400" y="4076700"/>
            <a:ext cx="914400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867400" y="5638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ambulances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971800" y="1828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paramedics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52399" y="3733800"/>
            <a:ext cx="1863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stethoscope</a:t>
            </a:r>
            <a:endParaRPr lang="en-US" dirty="0"/>
          </a:p>
        </p:txBody>
      </p:sp>
      <p:sp>
        <p:nvSpPr>
          <p:cNvPr id="2051" name="TextBox 2050"/>
          <p:cNvSpPr txBox="1"/>
          <p:nvPr/>
        </p:nvSpPr>
        <p:spPr>
          <a:xfrm>
            <a:off x="5638800" y="1752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receptionist</a:t>
            </a:r>
            <a:endParaRPr lang="en-US" dirty="0"/>
          </a:p>
        </p:txBody>
      </p:sp>
      <p:sp>
        <p:nvSpPr>
          <p:cNvPr id="2058" name="TextBox 2057"/>
          <p:cNvSpPr txBox="1"/>
          <p:nvPr/>
        </p:nvSpPr>
        <p:spPr>
          <a:xfrm>
            <a:off x="7696200" y="3048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patient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581400" y="2121932"/>
            <a:ext cx="76200" cy="6212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5638800" y="2121932"/>
            <a:ext cx="381000" cy="6212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6629400" y="3232666"/>
            <a:ext cx="990600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5638800" y="5257800"/>
            <a:ext cx="228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4191000" y="5257800"/>
            <a:ext cx="1447800" cy="565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4199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32" y="2035810"/>
            <a:ext cx="3366997" cy="192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999" y="1752600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599" y="4495800"/>
            <a:ext cx="2828925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Injuries!!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1600200"/>
            <a:ext cx="1172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Broken leg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05524" y="3810000"/>
            <a:ext cx="1269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Broken arm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114800" y="6477000"/>
            <a:ext cx="1096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Sore neck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771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 Point…Simple Past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5181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What happened?</a:t>
            </a:r>
          </a:p>
          <a:p>
            <a:r>
              <a:rPr lang="en-US" sz="2000" dirty="0" smtClean="0"/>
              <a:t>We use the simple past tense to describe what happened. </a:t>
            </a:r>
          </a:p>
          <a:p>
            <a:pPr marL="0" indent="0">
              <a:buNone/>
            </a:pPr>
            <a:r>
              <a:rPr lang="en-US" dirty="0" smtClean="0"/>
              <a:t>Ex. 1 I broke my leg. (verb=break)</a:t>
            </a:r>
          </a:p>
          <a:p>
            <a:pPr marL="0" indent="0">
              <a:buNone/>
            </a:pPr>
            <a:r>
              <a:rPr lang="en-US" dirty="0" smtClean="0"/>
              <a:t>Ex. 2 I broke my arm.(verb=break)</a:t>
            </a:r>
          </a:p>
          <a:p>
            <a:pPr marL="0" indent="0">
              <a:buNone/>
            </a:pPr>
            <a:r>
              <a:rPr lang="en-US" dirty="0" smtClean="0"/>
              <a:t>Ex. 3 I had sore neck.(verb= have)</a:t>
            </a:r>
          </a:p>
          <a:p>
            <a:pPr marL="0" indent="0">
              <a:buNone/>
            </a:pPr>
            <a:r>
              <a:rPr lang="en-US" dirty="0" smtClean="0"/>
              <a:t>Ex. 4 I hurt my head.(verb=hurt)</a:t>
            </a:r>
          </a:p>
          <a:p>
            <a:pPr marL="0" indent="0">
              <a:buNone/>
            </a:pPr>
            <a:r>
              <a:rPr lang="en-US" dirty="0" smtClean="0"/>
              <a:t>Ex. 5 I drank poison.(verb=drink)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CAREFUL: If the past is irregular, it does not use –</a:t>
            </a:r>
            <a:r>
              <a:rPr lang="en-US" smtClean="0"/>
              <a:t>ed.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9398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286</TotalTime>
  <Words>107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Apothecary</vt:lpstr>
      <vt:lpstr>Medical Emergencies</vt:lpstr>
      <vt:lpstr>Medical emergencies</vt:lpstr>
      <vt:lpstr>Injuries!!</vt:lpstr>
      <vt:lpstr>Grammar Point…Simple Past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Jobs</dc:title>
  <dc:creator>jim</dc:creator>
  <cp:lastModifiedBy>jim</cp:lastModifiedBy>
  <cp:revision>17</cp:revision>
  <dcterms:created xsi:type="dcterms:W3CDTF">2014-11-05T15:12:29Z</dcterms:created>
  <dcterms:modified xsi:type="dcterms:W3CDTF">2014-11-25T21:38:40Z</dcterms:modified>
</cp:coreProperties>
</file>