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F3642C1-A15B-4E24-909F-8E5A5CAD6CFA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F865D6A-5586-4BC2-8C0D-5BA07D467D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3642C1-A15B-4E24-909F-8E5A5CAD6CFA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865D6A-5586-4BC2-8C0D-5BA07D467D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3642C1-A15B-4E24-909F-8E5A5CAD6CFA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865D6A-5586-4BC2-8C0D-5BA07D467D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3642C1-A15B-4E24-909F-8E5A5CAD6CFA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865D6A-5586-4BC2-8C0D-5BA07D467DC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3642C1-A15B-4E24-909F-8E5A5CAD6CFA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865D6A-5586-4BC2-8C0D-5BA07D467DC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3642C1-A15B-4E24-909F-8E5A5CAD6CFA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865D6A-5586-4BC2-8C0D-5BA07D467DC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3642C1-A15B-4E24-909F-8E5A5CAD6CFA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865D6A-5586-4BC2-8C0D-5BA07D467DC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3642C1-A15B-4E24-909F-8E5A5CAD6CFA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865D6A-5586-4BC2-8C0D-5BA07D467DC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3642C1-A15B-4E24-909F-8E5A5CAD6CFA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865D6A-5586-4BC2-8C0D-5BA07D467D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F3642C1-A15B-4E24-909F-8E5A5CAD6CFA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865D6A-5586-4BC2-8C0D-5BA07D467DC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F3642C1-A15B-4E24-909F-8E5A5CAD6CFA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F865D6A-5586-4BC2-8C0D-5BA07D467DC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F3642C1-A15B-4E24-909F-8E5A5CAD6CFA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F865D6A-5586-4BC2-8C0D-5BA07D467DC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Sports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Adela and </a:t>
            </a:r>
            <a:r>
              <a:rPr lang="en-US" dirty="0" err="1"/>
              <a:t>E</a:t>
            </a:r>
            <a:r>
              <a:rPr lang="en-US" dirty="0" err="1" smtClean="0"/>
              <a:t>rendira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346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ctions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524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surfing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562100" y="1708666"/>
            <a:ext cx="11811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4583" y="4730317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anoeing 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338262" y="4914983"/>
            <a:ext cx="102393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5275" y="3038109"/>
            <a:ext cx="126682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running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219200" y="3225678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062" y="952500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7" y="2570285"/>
            <a:ext cx="27146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662992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010400" y="6069651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Rowing 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192726"/>
            <a:ext cx="2977922" cy="1863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400800" y="343018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Playing basketball 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009775"/>
            <a:ext cx="30670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4472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you need for playing basketball?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571625" y="5180499"/>
            <a:ext cx="2009775" cy="3059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2429470"/>
            <a:ext cx="3505200" cy="2702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86600" y="466751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ball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6019800" y="4594235"/>
            <a:ext cx="1009650" cy="2631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-3505200" y="4183011"/>
            <a:ext cx="1976437" cy="822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-2895600" y="5180499"/>
            <a:ext cx="1133474" cy="572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47662" y="2558534"/>
            <a:ext cx="1514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players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3400" y="5301734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sneakers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 rot="10800000" flipH="1" flipV="1">
            <a:off x="7315200" y="2470708"/>
            <a:ext cx="927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net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2819400"/>
            <a:ext cx="1816100" cy="1360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5" name="Rectangle 1024"/>
          <p:cNvSpPr/>
          <p:nvPr/>
        </p:nvSpPr>
        <p:spPr>
          <a:xfrm>
            <a:off x="3200400" y="1574800"/>
            <a:ext cx="2743200" cy="457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eferee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019300" y="2743200"/>
            <a:ext cx="2654300" cy="359033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019300" y="2743200"/>
            <a:ext cx="2095500" cy="52222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676400" y="4179722"/>
            <a:ext cx="1220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court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419350" y="4409569"/>
            <a:ext cx="781050" cy="149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3067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Grammar </a:t>
            </a:r>
            <a:r>
              <a:rPr lang="en-US" dirty="0" smtClean="0"/>
              <a:t>Point…Activities with -</a:t>
            </a:r>
            <a:r>
              <a:rPr lang="en-US" dirty="0" err="1" smtClean="0"/>
              <a:t>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447800"/>
            <a:ext cx="82296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Gerunds</a:t>
            </a:r>
          </a:p>
          <a:p>
            <a:pPr algn="ctr"/>
            <a:r>
              <a:rPr lang="en-US" dirty="0" smtClean="0"/>
              <a:t>The –</a:t>
            </a:r>
            <a:r>
              <a:rPr lang="en-US" dirty="0" err="1" smtClean="0"/>
              <a:t>ing</a:t>
            </a:r>
            <a:r>
              <a:rPr lang="en-US" dirty="0" smtClean="0"/>
              <a:t> word of a progressive verb is called the gerund. </a:t>
            </a:r>
          </a:p>
          <a:p>
            <a:pPr algn="ctr"/>
            <a:r>
              <a:rPr lang="en-US" dirty="0" smtClean="0"/>
              <a:t>We use it to name an action or sport. Ex. “playing tennis”</a:t>
            </a:r>
          </a:p>
          <a:p>
            <a:pPr algn="ctr"/>
            <a:r>
              <a:rPr lang="en-US" dirty="0" smtClean="0"/>
              <a:t>When we use a gerund, it acts like a noun. Ex. “Playing tennis is fun.”</a:t>
            </a:r>
          </a:p>
          <a:p>
            <a:endParaRPr lang="en-US" dirty="0"/>
          </a:p>
          <a:p>
            <a:r>
              <a:rPr lang="en-US" sz="2800" dirty="0" smtClean="0"/>
              <a:t>Ex. 1  	Running is good for your health.</a:t>
            </a:r>
          </a:p>
          <a:p>
            <a:r>
              <a:rPr lang="en-US" sz="2800" dirty="0" smtClean="0"/>
              <a:t>Ex. 2 	Canoeing is boring.</a:t>
            </a:r>
          </a:p>
          <a:p>
            <a:r>
              <a:rPr lang="en-US" sz="2800" dirty="0" smtClean="0"/>
              <a:t>Ex. 3 	Surfing is fun.</a:t>
            </a:r>
          </a:p>
          <a:p>
            <a:r>
              <a:rPr lang="en-US" sz="2800" dirty="0" smtClean="0"/>
              <a:t>Ex. 4 	Rowing is hard.</a:t>
            </a:r>
            <a:endParaRPr lang="en-US" sz="2800" dirty="0"/>
          </a:p>
          <a:p>
            <a:endParaRPr lang="en-US" dirty="0" smtClean="0"/>
          </a:p>
          <a:p>
            <a:endParaRPr lang="en-US" dirty="0" smtClean="0"/>
          </a:p>
          <a:p>
            <a:pPr algn="ctr"/>
            <a:r>
              <a:rPr lang="en-US" b="1" dirty="0" smtClean="0"/>
              <a:t>Careful…</a:t>
            </a:r>
          </a:p>
          <a:p>
            <a:r>
              <a:rPr lang="en-US" dirty="0" smtClean="0"/>
              <a:t>The verb “is” goes AFTER the gerund, but when someone is doing an action, it goes before.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6953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296</TotalTime>
  <Words>83</Words>
  <Application>Microsoft Office PowerPoint</Application>
  <PresentationFormat>On-screen Show (4:3)</PresentationFormat>
  <Paragraphs>29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Concourse</vt:lpstr>
      <vt:lpstr>Sports </vt:lpstr>
      <vt:lpstr>Actions</vt:lpstr>
      <vt:lpstr>What you need for playing basketball?</vt:lpstr>
      <vt:lpstr>Grammar Point…Activities with -ing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Jobs</dc:title>
  <dc:creator>jim</dc:creator>
  <cp:lastModifiedBy>Katie Cardenas</cp:lastModifiedBy>
  <cp:revision>16</cp:revision>
  <dcterms:created xsi:type="dcterms:W3CDTF">2014-11-05T15:12:29Z</dcterms:created>
  <dcterms:modified xsi:type="dcterms:W3CDTF">2014-11-21T16:47:45Z</dcterms:modified>
</cp:coreProperties>
</file>