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70866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3642C1-A15B-4E24-909F-8E5A5CAD6CFA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865D6A-5586-4BC2-8C0D-5BA07D467DC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3642C1-A15B-4E24-909F-8E5A5CAD6CFA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865D6A-5586-4BC2-8C0D-5BA07D467D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3642C1-A15B-4E24-909F-8E5A5CAD6CFA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865D6A-5586-4BC2-8C0D-5BA07D467D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3642C1-A15B-4E24-909F-8E5A5CAD6CFA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865D6A-5586-4BC2-8C0D-5BA07D467D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3642C1-A15B-4E24-909F-8E5A5CAD6CFA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865D6A-5586-4BC2-8C0D-5BA07D467DC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3642C1-A15B-4E24-909F-8E5A5CAD6CFA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865D6A-5586-4BC2-8C0D-5BA07D467D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3642C1-A15B-4E24-909F-8E5A5CAD6CFA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865D6A-5586-4BC2-8C0D-5BA07D467D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3642C1-A15B-4E24-909F-8E5A5CAD6CFA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865D6A-5586-4BC2-8C0D-5BA07D467D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3642C1-A15B-4E24-909F-8E5A5CAD6CFA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865D6A-5586-4BC2-8C0D-5BA07D467DC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3642C1-A15B-4E24-909F-8E5A5CAD6CFA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865D6A-5586-4BC2-8C0D-5BA07D467D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3642C1-A15B-4E24-909F-8E5A5CAD6CFA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865D6A-5586-4BC2-8C0D-5BA07D467DC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F3642C1-A15B-4E24-909F-8E5A5CAD6CFA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F865D6A-5586-4BC2-8C0D-5BA07D467DC6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Jobs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</a:t>
            </a:r>
            <a:r>
              <a:rPr lang="en-US" dirty="0" err="1" smtClean="0"/>
              <a:t>Marlen</a:t>
            </a:r>
            <a:r>
              <a:rPr lang="en-US" dirty="0" smtClean="0"/>
              <a:t> and Lidia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346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51"/>
          <a:stretch/>
        </p:blipFill>
        <p:spPr bwMode="auto">
          <a:xfrm>
            <a:off x="2105025" y="762000"/>
            <a:ext cx="5257800" cy="5264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1524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doctor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828800" y="1708666"/>
            <a:ext cx="2209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90600" y="4343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chef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562100" y="4528066"/>
            <a:ext cx="14287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90600" y="2133600"/>
            <a:ext cx="126682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lawyer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752600" y="2358736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086600" y="1133886"/>
            <a:ext cx="1271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carpenter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179127" y="1320922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362825" y="2737366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beautician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684818" y="4876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policeman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19200" y="36021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Occupations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472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7091" y="127789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teaches</a:t>
            </a:r>
            <a:endParaRPr lang="en-US" dirty="0"/>
          </a:p>
        </p:txBody>
      </p:sp>
      <p:cxnSp>
        <p:nvCxnSpPr>
          <p:cNvPr id="6" name="Straight Arrow Connector 5"/>
          <p:cNvCxnSpPr>
            <a:endCxn id="4" idx="3"/>
          </p:cNvCxnSpPr>
          <p:nvPr/>
        </p:nvCxnSpPr>
        <p:spPr>
          <a:xfrm>
            <a:off x="1191491" y="1462564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47700" y="5153799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cooks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219200" y="4528066"/>
            <a:ext cx="17716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2257" y="3036332"/>
            <a:ext cx="126682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defends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752600" y="3962400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67600" y="205940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cuts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086600" y="5153799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builds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43000"/>
            <a:ext cx="2336653" cy="1312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927866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802716"/>
            <a:ext cx="1781175" cy="1979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736" y="4963582"/>
            <a:ext cx="27622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455" y="1557197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3067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Grammar Point…subject-verb agreement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838200"/>
            <a:ext cx="8229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What does he do?</a:t>
            </a:r>
          </a:p>
          <a:p>
            <a:pPr algn="ctr"/>
            <a:r>
              <a:rPr lang="en-US" dirty="0" smtClean="0"/>
              <a:t>We only add –s to words in third person singular (he/she/it)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algn="ctr"/>
            <a:r>
              <a:rPr lang="en-US" b="1" dirty="0" smtClean="0"/>
              <a:t>Careful…</a:t>
            </a:r>
          </a:p>
          <a:p>
            <a:pPr algn="ctr"/>
            <a:r>
              <a:rPr lang="en-US" dirty="0" smtClean="0"/>
              <a:t>This is only for present tense. </a:t>
            </a:r>
          </a:p>
          <a:p>
            <a:pPr algn="ctr"/>
            <a:r>
              <a:rPr lang="en-US" dirty="0" smtClean="0"/>
              <a:t>For words ending with –s, -z, -</a:t>
            </a:r>
            <a:r>
              <a:rPr lang="en-US" dirty="0" err="1" smtClean="0"/>
              <a:t>ch</a:t>
            </a:r>
            <a:r>
              <a:rPr lang="en-US" dirty="0" smtClean="0"/>
              <a:t>, or –</a:t>
            </a:r>
            <a:r>
              <a:rPr lang="en-US" dirty="0" err="1" smtClean="0"/>
              <a:t>sh</a:t>
            </a:r>
            <a:r>
              <a:rPr lang="en-US" dirty="0" smtClean="0"/>
              <a:t>, we add -</a:t>
            </a:r>
            <a:r>
              <a:rPr lang="en-US" dirty="0" err="1" smtClean="0"/>
              <a:t>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791758"/>
              </p:ext>
            </p:extLst>
          </p:nvPr>
        </p:nvGraphicFramePr>
        <p:xfrm>
          <a:off x="1295400" y="1524000"/>
          <a:ext cx="6096000" cy="257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Example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defend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 </a:t>
                      </a:r>
                      <a:r>
                        <a:rPr lang="en-US" dirty="0" smtClean="0"/>
                        <a:t>defend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You defend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He/she/it defends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</a:t>
                      </a:r>
                      <a:r>
                        <a:rPr lang="en-US" baseline="0" dirty="0" smtClean="0"/>
                        <a:t> defend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They defend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Example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 </a:t>
                      </a:r>
                      <a:r>
                        <a:rPr lang="en-US" dirty="0" smtClean="0"/>
                        <a:t>cut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You cut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He/she/it cuts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 </a:t>
                      </a:r>
                      <a:r>
                        <a:rPr lang="en-US" dirty="0" smtClean="0"/>
                        <a:t>cut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They cut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996039"/>
              </p:ext>
            </p:extLst>
          </p:nvPr>
        </p:nvGraphicFramePr>
        <p:xfrm>
          <a:off x="1447800" y="5181600"/>
          <a:ext cx="6096000" cy="1389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401054">
                <a:tc>
                  <a:txBody>
                    <a:bodyPr/>
                    <a:lstStyle/>
                    <a:p>
                      <a:r>
                        <a:rPr lang="en-US" dirty="0" smtClean="0"/>
                        <a:t>Example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Teach</a:t>
                      </a:r>
                      <a:endParaRPr lang="en-US" dirty="0"/>
                    </a:p>
                  </a:txBody>
                  <a:tcPr/>
                </a:tc>
              </a:tr>
              <a:tr h="988901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teach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You teach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He/she/it teaches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 </a:t>
                      </a:r>
                      <a:r>
                        <a:rPr lang="en-US" dirty="0" smtClean="0"/>
                        <a:t>teach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They </a:t>
                      </a:r>
                      <a:r>
                        <a:rPr lang="en-US" dirty="0" smtClean="0"/>
                        <a:t>teach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36953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405</TotalTime>
  <Words>109</Words>
  <Application>Microsoft Office PowerPoint</Application>
  <PresentationFormat>On-screen Show (4:3)</PresentationFormat>
  <Paragraphs>55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Solstice</vt:lpstr>
      <vt:lpstr>Jobs </vt:lpstr>
      <vt:lpstr>Occupations </vt:lpstr>
      <vt:lpstr>Actions</vt:lpstr>
      <vt:lpstr>Grammar Point…subject-verb agreement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Jobs</dc:title>
  <dc:creator>jim</dc:creator>
  <cp:lastModifiedBy>Katie Cardenas</cp:lastModifiedBy>
  <cp:revision>15</cp:revision>
  <cp:lastPrinted>2014-11-20T00:38:45Z</cp:lastPrinted>
  <dcterms:created xsi:type="dcterms:W3CDTF">2014-11-05T15:12:29Z</dcterms:created>
  <dcterms:modified xsi:type="dcterms:W3CDTF">2014-11-21T17:02:43Z</dcterms:modified>
</cp:coreProperties>
</file>