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3642C1-A15B-4E24-909F-8E5A5CAD6CF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Sandra and Maria Elena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Nutrition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92" y="225013"/>
            <a:ext cx="8229600" cy="1143000"/>
          </a:xfrm>
        </p:spPr>
        <p:txBody>
          <a:bodyPr/>
          <a:lstStyle/>
          <a:p>
            <a:r>
              <a:rPr lang="en-US" dirty="0" smtClean="0"/>
              <a:t>Healthy food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498" y="1371600"/>
            <a:ext cx="24384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H="1">
            <a:off x="3505200" y="2286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90700" y="204101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Fruits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319" y="2971799"/>
            <a:ext cx="2197894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Arrow Connector 26"/>
          <p:cNvCxnSpPr/>
          <p:nvPr/>
        </p:nvCxnSpPr>
        <p:spPr>
          <a:xfrm flipH="1">
            <a:off x="1447800" y="3558374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" y="3352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Fish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2" y="3109913"/>
            <a:ext cx="17430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5" name="Straight Arrow Connector 1024"/>
          <p:cNvCxnSpPr/>
          <p:nvPr/>
        </p:nvCxnSpPr>
        <p:spPr>
          <a:xfrm flipH="1">
            <a:off x="6248400" y="3886200"/>
            <a:ext cx="9572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extBox 1030"/>
          <p:cNvSpPr txBox="1"/>
          <p:nvPr/>
        </p:nvSpPr>
        <p:spPr>
          <a:xfrm>
            <a:off x="5029200" y="368855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Wheat </a:t>
            </a:r>
            <a:endParaRPr lang="en-US" dirty="0"/>
          </a:p>
        </p:txBody>
      </p:sp>
      <p:pic>
        <p:nvPicPr>
          <p:cNvPr id="10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699" y="4724400"/>
            <a:ext cx="1905000" cy="139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4" name="Straight Arrow Connector 1033"/>
          <p:cNvCxnSpPr/>
          <p:nvPr/>
        </p:nvCxnSpPr>
        <p:spPr>
          <a:xfrm flipH="1">
            <a:off x="6248400" y="5422107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1034"/>
          <p:cNvSpPr txBox="1"/>
          <p:nvPr/>
        </p:nvSpPr>
        <p:spPr>
          <a:xfrm>
            <a:off x="4818498" y="5237441"/>
            <a:ext cx="1353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Milk    </a:t>
            </a:r>
            <a:endParaRPr lang="en-US" dirty="0"/>
          </a:p>
        </p:txBody>
      </p:sp>
      <p:pic>
        <p:nvPicPr>
          <p:cNvPr id="103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791075"/>
            <a:ext cx="1847850" cy="132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8" name="Straight Arrow Connector 1037"/>
          <p:cNvCxnSpPr/>
          <p:nvPr/>
        </p:nvCxnSpPr>
        <p:spPr>
          <a:xfrm flipH="1">
            <a:off x="1981200" y="5455444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TextBox 1040"/>
          <p:cNvSpPr txBox="1"/>
          <p:nvPr/>
        </p:nvSpPr>
        <p:spPr>
          <a:xfrm>
            <a:off x="742950" y="5237441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Eggs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Unhealthy food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00600" y="2209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43000" y="2206060"/>
            <a:ext cx="966212" cy="3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53000" y="4089389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19200"/>
            <a:ext cx="1696497" cy="153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651" y="3166536"/>
            <a:ext cx="172507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212" y="1383663"/>
            <a:ext cx="1776988" cy="136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212" y="3166536"/>
            <a:ext cx="1853188" cy="147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 flipH="1">
            <a:off x="1066800" y="4038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4876800"/>
            <a:ext cx="2438401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2514600" y="5576887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1000" y="18682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Frozen dinners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14799" y="1868268"/>
            <a:ext cx="990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Ice cream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390472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oda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14798" y="3733800"/>
            <a:ext cx="1219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Candy bar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19200" y="541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Grammar Point…Count/</a:t>
            </a:r>
            <a:r>
              <a:rPr lang="en-US" dirty="0" err="1" smtClean="0"/>
              <a:t>Noncount</a:t>
            </a:r>
            <a:r>
              <a:rPr lang="en-US" dirty="0" smtClean="0"/>
              <a:t> Nouns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258048"/>
            <a:ext cx="88392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What is the difference?</a:t>
            </a:r>
          </a:p>
          <a:p>
            <a:endParaRPr lang="en-US" sz="900" dirty="0"/>
          </a:p>
          <a:p>
            <a:r>
              <a:rPr lang="en-US" dirty="0"/>
              <a:t>A </a:t>
            </a:r>
            <a:r>
              <a:rPr lang="en-US" b="1" dirty="0"/>
              <a:t>count noun</a:t>
            </a:r>
            <a:r>
              <a:rPr lang="en-US" dirty="0"/>
              <a:t> is one that can be expressed in plural form, usually with an "s." For example, </a:t>
            </a:r>
            <a:r>
              <a:rPr lang="en-US" dirty="0" smtClean="0"/>
              <a:t>“apple” “apples”.</a:t>
            </a:r>
          </a:p>
          <a:p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“a” or “an”  </a:t>
            </a:r>
            <a:r>
              <a:rPr lang="en-US" i="1" dirty="0" smtClean="0"/>
              <a:t>Ex. I have a banana and an orange for breakfast.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“any”, “some”  </a:t>
            </a:r>
            <a:r>
              <a:rPr lang="en-US" i="1" dirty="0" smtClean="0"/>
              <a:t>Ex. I have some eggs for breakfast.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“many”  </a:t>
            </a:r>
            <a:r>
              <a:rPr lang="en-US" i="1" dirty="0" smtClean="0"/>
              <a:t>Ex. She has many cookies from the children.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“few”  </a:t>
            </a:r>
            <a:r>
              <a:rPr lang="en-US" i="1" dirty="0" smtClean="0"/>
              <a:t>Ex. I have few fishes from the dinner. 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err="1"/>
              <a:t>noncount</a:t>
            </a:r>
            <a:r>
              <a:rPr lang="en-US" b="1" dirty="0"/>
              <a:t> noun </a:t>
            </a:r>
            <a:r>
              <a:rPr lang="en-US" dirty="0"/>
              <a:t>is one that usually </a:t>
            </a:r>
            <a:r>
              <a:rPr lang="en-US" b="1" dirty="0"/>
              <a:t>cannot</a:t>
            </a:r>
            <a:r>
              <a:rPr lang="en-US" dirty="0"/>
              <a:t> be expressed in a </a:t>
            </a:r>
            <a:r>
              <a:rPr lang="en-US" b="1" dirty="0"/>
              <a:t>plural</a:t>
            </a:r>
            <a:r>
              <a:rPr lang="en-US" dirty="0"/>
              <a:t> form. For example, "</a:t>
            </a:r>
            <a:r>
              <a:rPr lang="en-US" dirty="0" smtClean="0"/>
              <a:t>milk”.  </a:t>
            </a:r>
            <a:r>
              <a:rPr lang="en-US" dirty="0"/>
              <a:t>Usually, you can't say, "He had many </a:t>
            </a:r>
            <a:r>
              <a:rPr lang="en-US" dirty="0" smtClean="0"/>
              <a:t>milks.“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Don’t use “a” or “an” because they mean “one”.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“any”, “some”   </a:t>
            </a:r>
            <a:r>
              <a:rPr lang="en-US" i="1" dirty="0" smtClean="0"/>
              <a:t>Ex. I don’t like any ice cream. Do you like any ice cream?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“much”   </a:t>
            </a:r>
            <a:r>
              <a:rPr lang="en-US" i="1" dirty="0" smtClean="0"/>
              <a:t>Ex. She likes to drink much soda.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“little”   </a:t>
            </a:r>
            <a:r>
              <a:rPr lang="en-US" i="1" dirty="0" smtClean="0"/>
              <a:t>Ex. I like a little tea.</a:t>
            </a:r>
          </a:p>
          <a:p>
            <a:endParaRPr lang="en-US" sz="800" dirty="0" smtClean="0"/>
          </a:p>
          <a:p>
            <a:pPr algn="ctr"/>
            <a:r>
              <a:rPr lang="en-US" sz="1600" b="1" dirty="0" smtClean="0"/>
              <a:t>Careful…</a:t>
            </a:r>
          </a:p>
          <a:p>
            <a:pPr algn="ctr"/>
            <a:r>
              <a:rPr lang="en-US" sz="1600" b="1" dirty="0" smtClean="0"/>
              <a:t>“Any” and “some” can be confusing because they work for count and </a:t>
            </a:r>
            <a:r>
              <a:rPr lang="en-US" sz="1600" b="1" dirty="0" err="1" smtClean="0"/>
              <a:t>noncount</a:t>
            </a:r>
            <a:r>
              <a:rPr lang="en-US" sz="1600" b="1" dirty="0" smtClean="0"/>
              <a:t> nouns.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36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671</TotalTime>
  <Words>245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Nutrition</vt:lpstr>
      <vt:lpstr>Healthy food</vt:lpstr>
      <vt:lpstr>Unhealthy food</vt:lpstr>
      <vt:lpstr>Grammar Point…Count/Noncount Nouns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jim</dc:creator>
  <cp:lastModifiedBy>Katie Cardenas</cp:lastModifiedBy>
  <cp:revision>32</cp:revision>
  <dcterms:created xsi:type="dcterms:W3CDTF">2014-11-05T15:12:29Z</dcterms:created>
  <dcterms:modified xsi:type="dcterms:W3CDTF">2014-12-03T01:33:42Z</dcterms:modified>
</cp:coreProperties>
</file>