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A5F38-B64C-4E3C-B2C6-41D1F772433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BEA36-8EE2-4BF7-9FDA-0F5945BC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EA47-0F31-4D66-8A69-E277405F3C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3642C1-A15B-4E24-909F-8E5A5CAD6CF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By Vanesa and Alejandra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Clothes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4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84" y="4572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Clothes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88857"/>
            <a:ext cx="5227320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66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shirt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2819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43000" y="4147066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042410" y="4531303"/>
            <a:ext cx="205740" cy="161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skirt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89251" y="2851666"/>
            <a:ext cx="267065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48150" y="2514600"/>
            <a:ext cx="8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blouse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09262" y="256092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scarf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219700" y="2916589"/>
            <a:ext cx="266700" cy="310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32534" y="254725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shirt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332220" y="2883932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456315" y="5137666"/>
            <a:ext cx="420485" cy="1034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05"/>
          <a:stretch/>
        </p:blipFill>
        <p:spPr bwMode="auto">
          <a:xfrm>
            <a:off x="7794534" y="3027010"/>
            <a:ext cx="1248228" cy="343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 flipH="1">
            <a:off x="6858000" y="3675272"/>
            <a:ext cx="89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Dress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545353" y="3969327"/>
            <a:ext cx="306354" cy="177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6858000" y="6457292"/>
            <a:ext cx="93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Shoes</a:t>
            </a:r>
          </a:p>
          <a:p>
            <a:endParaRPr lang="en-US" dirty="0"/>
          </a:p>
        </p:txBody>
      </p:sp>
      <p:cxnSp>
        <p:nvCxnSpPr>
          <p:cNvPr id="1028" name="Straight Arrow Connector 1027"/>
          <p:cNvCxnSpPr/>
          <p:nvPr/>
        </p:nvCxnSpPr>
        <p:spPr>
          <a:xfrm flipV="1">
            <a:off x="7550014" y="6398986"/>
            <a:ext cx="603386" cy="285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25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clothing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211" y="3974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gloves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47775" y="4158734"/>
            <a:ext cx="657225" cy="1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0575" y="2667000"/>
            <a:ext cx="1266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53044" y="28956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73195" y="5791200"/>
            <a:ext cx="110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57067" y="1893332"/>
            <a:ext cx="104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93182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17" y="4440934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ar muffs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5975866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8000" y="4756666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</p:cNvCxnSpPr>
          <p:nvPr/>
        </p:nvCxnSpPr>
        <p:spPr>
          <a:xfrm>
            <a:off x="6705600" y="2077998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34307"/>
            <a:ext cx="1707118" cy="170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862681" y="1072158"/>
            <a:ext cx="201168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87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Grammar Point…Irregular Past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do you say it in the past?</a:t>
            </a:r>
          </a:p>
          <a:p>
            <a:endParaRPr lang="en-US" dirty="0"/>
          </a:p>
          <a:p>
            <a:r>
              <a:rPr lang="en-US" dirty="0" smtClean="0"/>
              <a:t>When I describe the </a:t>
            </a:r>
            <a:r>
              <a:rPr lang="en-US" dirty="0" smtClean="0">
                <a:solidFill>
                  <a:srgbClr val="FF0000"/>
                </a:solidFill>
              </a:rPr>
              <a:t>past tense, </a:t>
            </a:r>
            <a:r>
              <a:rPr lang="en-US" dirty="0"/>
              <a:t>I usually add –</a:t>
            </a:r>
            <a:r>
              <a:rPr lang="en-US" dirty="0" err="1"/>
              <a:t>ed</a:t>
            </a:r>
            <a:r>
              <a:rPr lang="en-US" dirty="0"/>
              <a:t>, but some words are NOT regular.</a:t>
            </a:r>
          </a:p>
          <a:p>
            <a:r>
              <a:rPr lang="en-US" dirty="0" smtClean="0"/>
              <a:t>Ex. Today my nail </a:t>
            </a:r>
            <a:r>
              <a:rPr lang="en-US" u="sng" dirty="0" smtClean="0"/>
              <a:t>breaks</a:t>
            </a:r>
            <a:r>
              <a:rPr lang="en-US" dirty="0" smtClean="0"/>
              <a:t>.     Yesterday my nail </a:t>
            </a:r>
            <a:r>
              <a:rPr lang="en-US" u="sng" dirty="0" smtClean="0"/>
              <a:t>broke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Ex. To day I </a:t>
            </a:r>
            <a:r>
              <a:rPr lang="en-US" u="sng" dirty="0" smtClean="0"/>
              <a:t>have</a:t>
            </a:r>
            <a:r>
              <a:rPr lang="en-US" dirty="0" smtClean="0"/>
              <a:t> a headache. Yesterday I </a:t>
            </a:r>
            <a:r>
              <a:rPr lang="en-US" u="sng" dirty="0" smtClean="0"/>
              <a:t>had</a:t>
            </a:r>
            <a:r>
              <a:rPr lang="en-US" dirty="0" smtClean="0"/>
              <a:t> a headache. </a:t>
            </a:r>
          </a:p>
          <a:p>
            <a:r>
              <a:rPr lang="en-US" dirty="0" smtClean="0"/>
              <a:t>Ex. Yesterday I </a:t>
            </a:r>
            <a:r>
              <a:rPr lang="en-US" u="sng" dirty="0" smtClean="0"/>
              <a:t>made</a:t>
            </a:r>
            <a:r>
              <a:rPr lang="en-US" dirty="0" smtClean="0"/>
              <a:t> beef soup.</a:t>
            </a:r>
          </a:p>
          <a:p>
            <a:r>
              <a:rPr lang="en-US" dirty="0" smtClean="0"/>
              <a:t>Ex. I </a:t>
            </a:r>
            <a:r>
              <a:rPr lang="en-US" u="sng" dirty="0" smtClean="0"/>
              <a:t>had</a:t>
            </a:r>
            <a:r>
              <a:rPr lang="en-US" dirty="0" smtClean="0"/>
              <a:t> an appointment .</a:t>
            </a:r>
          </a:p>
          <a:p>
            <a:r>
              <a:rPr lang="en-US" dirty="0" smtClean="0"/>
              <a:t>Ex. Yesterday I </a:t>
            </a:r>
            <a:r>
              <a:rPr lang="en-US" u="sng" dirty="0" smtClean="0"/>
              <a:t>bought</a:t>
            </a:r>
            <a:r>
              <a:rPr lang="en-US" dirty="0" smtClean="0"/>
              <a:t> gloves.</a:t>
            </a:r>
          </a:p>
          <a:p>
            <a:r>
              <a:rPr lang="en-US" dirty="0" smtClean="0"/>
              <a:t>Ex. </a:t>
            </a:r>
            <a:r>
              <a:rPr lang="en-US" dirty="0"/>
              <a:t>Yesterday I came to school.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Careful…</a:t>
            </a:r>
          </a:p>
          <a:p>
            <a:r>
              <a:rPr lang="en-US" dirty="0" smtClean="0"/>
              <a:t>Sometimes the present and the past are the same word.</a:t>
            </a:r>
          </a:p>
          <a:p>
            <a:r>
              <a:rPr lang="en-US" smtClean="0"/>
              <a:t>Ex</a:t>
            </a:r>
            <a:r>
              <a:rPr lang="en-US" dirty="0" smtClean="0"/>
              <a:t>. </a:t>
            </a:r>
            <a:r>
              <a:rPr lang="en-US" dirty="0"/>
              <a:t>Yesterday I </a:t>
            </a:r>
            <a:r>
              <a:rPr lang="en-US" u="sng" dirty="0"/>
              <a:t>put</a:t>
            </a:r>
            <a:r>
              <a:rPr lang="en-US" dirty="0"/>
              <a:t> on a jacket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5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245</TotalTime>
  <Words>134</Words>
  <Application>Microsoft Office PowerPoint</Application>
  <PresentationFormat>On-screen Show (4:3)</PresentationFormat>
  <Paragraphs>34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Civic</vt:lpstr>
      <vt:lpstr>Clothes  </vt:lpstr>
      <vt:lpstr>Clothes</vt:lpstr>
      <vt:lpstr>Winter clothing</vt:lpstr>
      <vt:lpstr>Grammar Point…Irregular Past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</dc:title>
  <dc:creator>jim</dc:creator>
  <cp:lastModifiedBy>Katie Cardenas</cp:lastModifiedBy>
  <cp:revision>16</cp:revision>
  <dcterms:created xsi:type="dcterms:W3CDTF">2014-11-05T15:12:29Z</dcterms:created>
  <dcterms:modified xsi:type="dcterms:W3CDTF">2014-12-03T01:35:17Z</dcterms:modified>
</cp:coreProperties>
</file>