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6846D0-5AD9-440A-99C6-1E605C612BC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00D9F3C-1C9E-4AC2-859C-28C7FC265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-international.com/resources/a-visualisation-of-the-worlds-most-influential-languag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ignatius.edu/faculty/turner/languages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88072" y="1324213"/>
            <a:ext cx="5648623" cy="1204306"/>
          </a:xfrm>
        </p:spPr>
        <p:txBody>
          <a:bodyPr/>
          <a:lstStyle/>
          <a:p>
            <a:r>
              <a:rPr lang="en-US" dirty="0" smtClean="0"/>
              <a:t>Teaching English to Speakers of Other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23794" y="2284363"/>
            <a:ext cx="7345492" cy="404585"/>
          </a:xfrm>
        </p:spPr>
        <p:txBody>
          <a:bodyPr>
            <a:noAutofit/>
          </a:bodyPr>
          <a:lstStyle/>
          <a:p>
            <a:r>
              <a:rPr lang="en-US" sz="2000" dirty="0" smtClean="0"/>
              <a:t>How can you teach me to speak </a:t>
            </a:r>
            <a:r>
              <a:rPr lang="en-US" sz="2000" dirty="0" smtClean="0"/>
              <a:t>English?</a:t>
            </a:r>
            <a:endParaRPr lang="en-US" sz="2000" dirty="0"/>
          </a:p>
        </p:txBody>
      </p:sp>
      <p:pic>
        <p:nvPicPr>
          <p:cNvPr id="4" name="arabic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86400" y="3733800"/>
            <a:ext cx="609600" cy="609600"/>
          </a:xfrm>
          <a:prstGeom prst="rect">
            <a:avLst/>
          </a:prstGeom>
        </p:spPr>
      </p:pic>
      <p:pic>
        <p:nvPicPr>
          <p:cNvPr id="5" name="chinese.m4a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338052" y="5048865"/>
            <a:ext cx="609600" cy="609600"/>
          </a:xfrm>
          <a:prstGeom prst="rect">
            <a:avLst/>
          </a:prstGeom>
        </p:spPr>
      </p:pic>
      <p:pic>
        <p:nvPicPr>
          <p:cNvPr id="7" name="portuguese Copy.m4a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162800" y="50488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5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8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Teacher…friend…advocate…translator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316642">
            <a:off x="448346" y="2729925"/>
            <a:ext cx="6618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Past…present…future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004012">
            <a:off x="438856" y="2967335"/>
            <a:ext cx="8266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Will you come to my house?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928526">
            <a:off x="-1297600" y="3920608"/>
            <a:ext cx="123901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have a meeting with my child’s teacher.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863298"/>
            <a:ext cx="75089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This is my husband’s doctor.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10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Common myths or misperceptions about your profession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28" y="1295400"/>
            <a:ext cx="7809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“It is easy.”                 You need a master’s degree.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You need a clear understanding of 					grammar and culture.</a:t>
            </a:r>
          </a:p>
          <a:p>
            <a:r>
              <a:rPr lang="en-US" sz="2400" dirty="0" smtClean="0"/>
              <a:t>“Anyone can do it.”	You need to think on your feet.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You need to be comfortable in front </a:t>
            </a:r>
            <a:r>
              <a:rPr lang="en-US" sz="2400" smtClean="0"/>
              <a:t>of 				people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			You need to be entertaining.</a:t>
            </a:r>
          </a:p>
          <a:p>
            <a:r>
              <a:rPr lang="en-US" sz="2400" dirty="0" smtClean="0"/>
              <a:t>			You need to be patient.</a:t>
            </a:r>
          </a:p>
        </p:txBody>
      </p:sp>
    </p:spTree>
    <p:extLst>
      <p:ext uri="{BB962C8B-B14F-4D97-AF65-F5344CB8AC3E}">
        <p14:creationId xmlns:p14="http://schemas.microsoft.com/office/powerpoint/2010/main" val="13908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How </a:t>
            </a:r>
            <a:r>
              <a:rPr lang="en-US" b="1" dirty="0" smtClean="0"/>
              <a:t>DID you prepare</a:t>
            </a:r>
            <a:r>
              <a:rPr lang="en-US" dirty="0" smtClean="0"/>
              <a:t> </a:t>
            </a:r>
            <a:r>
              <a:rPr lang="en-US" dirty="0"/>
              <a:t>for your </a:t>
            </a:r>
            <a:r>
              <a:rPr lang="en-US" dirty="0" smtClean="0"/>
              <a:t>profession?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degree</a:t>
            </a:r>
          </a:p>
          <a:p>
            <a:r>
              <a:rPr lang="en-US" dirty="0" smtClean="0"/>
              <a:t>Volunteering with youth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Independent practice</a:t>
            </a:r>
          </a:p>
          <a:p>
            <a:r>
              <a:rPr lang="en-US" dirty="0" smtClean="0"/>
              <a:t>Accepting opportunities</a:t>
            </a:r>
          </a:p>
          <a:p>
            <a:r>
              <a:rPr lang="en-US" dirty="0" smtClean="0"/>
              <a:t>Pursuing master’s degree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40178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1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8" t="30953" r="25705" b="6250"/>
          <a:stretch/>
        </p:blipFill>
        <p:spPr bwMode="auto">
          <a:xfrm>
            <a:off x="319124" y="455473"/>
            <a:ext cx="8603204" cy="611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 smtClean="0"/>
              <a:t>Where can you work?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662546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popularly spoken languages as primary or secondary:</a:t>
            </a:r>
          </a:p>
          <a:p>
            <a:r>
              <a:rPr lang="en-US" b="1" dirty="0"/>
              <a:t>Mandarin Chinese</a:t>
            </a:r>
            <a:r>
              <a:rPr lang="en-US" dirty="0"/>
              <a:t> (1.12 billion)</a:t>
            </a:r>
          </a:p>
          <a:p>
            <a:r>
              <a:rPr lang="en-US" b="1" dirty="0"/>
              <a:t>English</a:t>
            </a:r>
            <a:r>
              <a:rPr lang="en-US" dirty="0"/>
              <a:t> (480 million)</a:t>
            </a:r>
          </a:p>
          <a:p>
            <a:r>
              <a:rPr lang="en-US" b="1" dirty="0"/>
              <a:t>Spanish</a:t>
            </a:r>
            <a:r>
              <a:rPr lang="en-US" dirty="0"/>
              <a:t> (320 million)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0480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popular languages by number of countries:</a:t>
            </a:r>
          </a:p>
          <a:p>
            <a:r>
              <a:rPr lang="en-US" b="1" dirty="0"/>
              <a:t>English</a:t>
            </a:r>
            <a:r>
              <a:rPr lang="en-US" dirty="0"/>
              <a:t> (115)</a:t>
            </a:r>
          </a:p>
          <a:p>
            <a:r>
              <a:rPr lang="en-US" b="1" dirty="0"/>
              <a:t>French</a:t>
            </a:r>
            <a:r>
              <a:rPr lang="en-US" dirty="0"/>
              <a:t> (35)</a:t>
            </a:r>
          </a:p>
          <a:p>
            <a:r>
              <a:rPr lang="en-US" b="1" dirty="0"/>
              <a:t>Arabic</a:t>
            </a:r>
            <a:r>
              <a:rPr lang="en-US" dirty="0"/>
              <a:t> (24)</a:t>
            </a:r>
          </a:p>
          <a:p>
            <a:r>
              <a:rPr lang="en-US" b="1" dirty="0"/>
              <a:t>Spanish</a:t>
            </a:r>
            <a:r>
              <a:rPr lang="en-US" dirty="0"/>
              <a:t> (20)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6567514"/>
            <a:ext cx="6553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www2.ignatius.edu/faculty/turner/languages.htm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-235732" y="455473"/>
            <a:ext cx="9712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many people are learning?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50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make a Deal!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929" y="12954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Engaging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Resourceful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34581" y="133679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Make connections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Make students comfortable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Make students confident</a:t>
            </a:r>
          </a:p>
        </p:txBody>
      </p:sp>
    </p:spTree>
    <p:extLst>
      <p:ext uri="{BB962C8B-B14F-4D97-AF65-F5344CB8AC3E}">
        <p14:creationId xmlns:p14="http://schemas.microsoft.com/office/powerpoint/2010/main" val="5196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</TotalTime>
  <Words>129</Words>
  <Application>Microsoft Office PowerPoint</Application>
  <PresentationFormat>On-screen Show (4:3)</PresentationFormat>
  <Paragraphs>40</Paragraphs>
  <Slides>6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Teaching English to Speakers of Other Languages</vt:lpstr>
      <vt:lpstr>Teacher…friend…advocate…translator</vt:lpstr>
      <vt:lpstr>Common myths or misperceptions about your profession</vt:lpstr>
      <vt:lpstr>How DID you prepare for your profession? </vt:lpstr>
      <vt:lpstr>Where can you work?</vt:lpstr>
      <vt:lpstr>Let’s make a Deal!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English to Speakers of Other Languages</dc:title>
  <dc:creator>Katie Cardenas</dc:creator>
  <cp:lastModifiedBy>Katie Cardenas</cp:lastModifiedBy>
  <cp:revision>8</cp:revision>
  <dcterms:created xsi:type="dcterms:W3CDTF">2017-04-04T21:57:41Z</dcterms:created>
  <dcterms:modified xsi:type="dcterms:W3CDTF">2017-04-07T01:52:24Z</dcterms:modified>
</cp:coreProperties>
</file>