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60" r:id="rId2"/>
    <p:sldId id="257" r:id="rId3"/>
    <p:sldId id="256" r:id="rId4"/>
    <p:sldId id="258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07E3DF7-06B6-481D-A82C-13F660F5579C}" type="doc">
      <dgm:prSet loTypeId="urn:microsoft.com/office/officeart/2005/8/layout/hList3" loCatId="list" qsTypeId="urn:microsoft.com/office/officeart/2005/8/quickstyle/simple1" qsCatId="simple" csTypeId="urn:microsoft.com/office/officeart/2005/8/colors/accent1_2" csCatId="accent1" phldr="0"/>
      <dgm:spPr/>
      <dgm:t>
        <a:bodyPr/>
        <a:lstStyle/>
        <a:p>
          <a:endParaRPr lang="en-US"/>
        </a:p>
      </dgm:t>
    </dgm:pt>
    <dgm:pt modelId="{F0139FFD-159B-459D-98A5-6694DCD501F6}">
      <dgm:prSet phldrT="[Text]" phldr="1"/>
      <dgm:spPr/>
      <dgm:t>
        <a:bodyPr/>
        <a:lstStyle/>
        <a:p>
          <a:endParaRPr lang="en-US"/>
        </a:p>
      </dgm:t>
    </dgm:pt>
    <dgm:pt modelId="{E770E8C7-8A77-440D-8033-2B755A620B0E}" type="parTrans" cxnId="{76556C9A-22CD-46D3-854A-80F9721757AD}">
      <dgm:prSet/>
      <dgm:spPr/>
      <dgm:t>
        <a:bodyPr/>
        <a:lstStyle/>
        <a:p>
          <a:endParaRPr lang="en-US"/>
        </a:p>
      </dgm:t>
    </dgm:pt>
    <dgm:pt modelId="{B368F5FD-8F27-4560-87F7-FD91B2AEF47A}" type="sibTrans" cxnId="{76556C9A-22CD-46D3-854A-80F9721757AD}">
      <dgm:prSet/>
      <dgm:spPr/>
      <dgm:t>
        <a:bodyPr/>
        <a:lstStyle/>
        <a:p>
          <a:endParaRPr lang="en-US"/>
        </a:p>
      </dgm:t>
    </dgm:pt>
    <dgm:pt modelId="{FACC295B-6CF7-4D40-9FEF-6721292CE2EF}">
      <dgm:prSet phldrT="[Text]" phldr="1"/>
      <dgm:spPr/>
      <dgm:t>
        <a:bodyPr/>
        <a:lstStyle/>
        <a:p>
          <a:endParaRPr lang="en-US"/>
        </a:p>
      </dgm:t>
    </dgm:pt>
    <dgm:pt modelId="{FFD4A2AF-D036-449F-93F1-11E990F0B028}" type="parTrans" cxnId="{C8CD8512-1F5D-4BC7-B6E0-89CB8725F3D7}">
      <dgm:prSet/>
      <dgm:spPr/>
      <dgm:t>
        <a:bodyPr/>
        <a:lstStyle/>
        <a:p>
          <a:endParaRPr lang="en-US"/>
        </a:p>
      </dgm:t>
    </dgm:pt>
    <dgm:pt modelId="{5A8998C5-127D-4DE6-A715-7E51156C01AB}" type="sibTrans" cxnId="{C8CD8512-1F5D-4BC7-B6E0-89CB8725F3D7}">
      <dgm:prSet/>
      <dgm:spPr/>
      <dgm:t>
        <a:bodyPr/>
        <a:lstStyle/>
        <a:p>
          <a:endParaRPr lang="en-US"/>
        </a:p>
      </dgm:t>
    </dgm:pt>
    <dgm:pt modelId="{54257409-8B56-4B88-934B-15A4940AE4B2}">
      <dgm:prSet phldrT="[Text]" phldr="1"/>
      <dgm:spPr/>
      <dgm:t>
        <a:bodyPr/>
        <a:lstStyle/>
        <a:p>
          <a:endParaRPr lang="en-US"/>
        </a:p>
      </dgm:t>
    </dgm:pt>
    <dgm:pt modelId="{49EF6CC6-CAC8-4F6E-9AAB-2B8B1E70E6BF}" type="parTrans" cxnId="{2369D979-97AF-465C-8734-3599314AB580}">
      <dgm:prSet/>
      <dgm:spPr/>
      <dgm:t>
        <a:bodyPr/>
        <a:lstStyle/>
        <a:p>
          <a:endParaRPr lang="en-US"/>
        </a:p>
      </dgm:t>
    </dgm:pt>
    <dgm:pt modelId="{584251CD-D705-4129-8E19-D7E2CB504097}" type="sibTrans" cxnId="{2369D979-97AF-465C-8734-3599314AB580}">
      <dgm:prSet/>
      <dgm:spPr/>
      <dgm:t>
        <a:bodyPr/>
        <a:lstStyle/>
        <a:p>
          <a:endParaRPr lang="en-US"/>
        </a:p>
      </dgm:t>
    </dgm:pt>
    <dgm:pt modelId="{E1C87828-8D45-417E-A385-C510837F440A}">
      <dgm:prSet phldrT="[Text]" phldr="1"/>
      <dgm:spPr/>
      <dgm:t>
        <a:bodyPr/>
        <a:lstStyle/>
        <a:p>
          <a:endParaRPr lang="en-US"/>
        </a:p>
      </dgm:t>
    </dgm:pt>
    <dgm:pt modelId="{566204E4-0047-4023-AF3A-49F8E0D438D3}" type="parTrans" cxnId="{AF796114-A2E5-41A3-B156-EA88431C3DEF}">
      <dgm:prSet/>
      <dgm:spPr/>
      <dgm:t>
        <a:bodyPr/>
        <a:lstStyle/>
        <a:p>
          <a:endParaRPr lang="en-US"/>
        </a:p>
      </dgm:t>
    </dgm:pt>
    <dgm:pt modelId="{CBAF1A82-4301-44D3-936F-2DC1FA868588}" type="sibTrans" cxnId="{AF796114-A2E5-41A3-B156-EA88431C3DEF}">
      <dgm:prSet/>
      <dgm:spPr/>
      <dgm:t>
        <a:bodyPr/>
        <a:lstStyle/>
        <a:p>
          <a:endParaRPr lang="en-US"/>
        </a:p>
      </dgm:t>
    </dgm:pt>
    <dgm:pt modelId="{8EAE417D-22B5-43F9-A10A-783C8CDDD2E4}" type="pres">
      <dgm:prSet presAssocID="{B07E3DF7-06B6-481D-A82C-13F660F5579C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743FFCD-FCAF-44C4-8DCF-22C2345F689B}" type="pres">
      <dgm:prSet presAssocID="{F0139FFD-159B-459D-98A5-6694DCD501F6}" presName="roof" presStyleLbl="dkBgShp" presStyleIdx="0" presStyleCnt="2"/>
      <dgm:spPr/>
      <dgm:t>
        <a:bodyPr/>
        <a:lstStyle/>
        <a:p>
          <a:endParaRPr lang="en-US"/>
        </a:p>
      </dgm:t>
    </dgm:pt>
    <dgm:pt modelId="{610261A7-E6A4-4003-8A63-A91C594C77FC}" type="pres">
      <dgm:prSet presAssocID="{F0139FFD-159B-459D-98A5-6694DCD501F6}" presName="pillars" presStyleCnt="0"/>
      <dgm:spPr/>
    </dgm:pt>
    <dgm:pt modelId="{26F241B9-3D81-48F1-8A5A-557EA22133F1}" type="pres">
      <dgm:prSet presAssocID="{F0139FFD-159B-459D-98A5-6694DCD501F6}" presName="pillar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A96EB84-CE01-4A7F-8833-5ABEB9939F31}" type="pres">
      <dgm:prSet presAssocID="{54257409-8B56-4B88-934B-15A4940AE4B2}" presName="pillar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62E187E-5A1D-41A8-BD2D-DC65F84DDE67}" type="pres">
      <dgm:prSet presAssocID="{E1C87828-8D45-417E-A385-C510837F440A}" presName="pillar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7FA84D2-1BE1-4944-A88C-07F0B9F5F890}" type="pres">
      <dgm:prSet presAssocID="{F0139FFD-159B-459D-98A5-6694DCD501F6}" presName="base" presStyleLbl="dkBgShp" presStyleIdx="1" presStyleCnt="2"/>
      <dgm:spPr/>
    </dgm:pt>
  </dgm:ptLst>
  <dgm:cxnLst>
    <dgm:cxn modelId="{C8CD8512-1F5D-4BC7-B6E0-89CB8725F3D7}" srcId="{F0139FFD-159B-459D-98A5-6694DCD501F6}" destId="{FACC295B-6CF7-4D40-9FEF-6721292CE2EF}" srcOrd="0" destOrd="0" parTransId="{FFD4A2AF-D036-449F-93F1-11E990F0B028}" sibTransId="{5A8998C5-127D-4DE6-A715-7E51156C01AB}"/>
    <dgm:cxn modelId="{76556C9A-22CD-46D3-854A-80F9721757AD}" srcId="{B07E3DF7-06B6-481D-A82C-13F660F5579C}" destId="{F0139FFD-159B-459D-98A5-6694DCD501F6}" srcOrd="0" destOrd="0" parTransId="{E770E8C7-8A77-440D-8033-2B755A620B0E}" sibTransId="{B368F5FD-8F27-4560-87F7-FD91B2AEF47A}"/>
    <dgm:cxn modelId="{2369D979-97AF-465C-8734-3599314AB580}" srcId="{F0139FFD-159B-459D-98A5-6694DCD501F6}" destId="{54257409-8B56-4B88-934B-15A4940AE4B2}" srcOrd="1" destOrd="0" parTransId="{49EF6CC6-CAC8-4F6E-9AAB-2B8B1E70E6BF}" sibTransId="{584251CD-D705-4129-8E19-D7E2CB504097}"/>
    <dgm:cxn modelId="{6652E2BB-D4DB-416F-9D90-16B9149F5136}" type="presOf" srcId="{FACC295B-6CF7-4D40-9FEF-6721292CE2EF}" destId="{26F241B9-3D81-48F1-8A5A-557EA22133F1}" srcOrd="0" destOrd="0" presId="urn:microsoft.com/office/officeart/2005/8/layout/hList3"/>
    <dgm:cxn modelId="{98B69D59-1915-4258-B272-F1E2B12B9E74}" type="presOf" srcId="{E1C87828-8D45-417E-A385-C510837F440A}" destId="{262E187E-5A1D-41A8-BD2D-DC65F84DDE67}" srcOrd="0" destOrd="0" presId="urn:microsoft.com/office/officeart/2005/8/layout/hList3"/>
    <dgm:cxn modelId="{B9829346-451C-4C2A-A137-A5070DAFE3E8}" type="presOf" srcId="{B07E3DF7-06B6-481D-A82C-13F660F5579C}" destId="{8EAE417D-22B5-43F9-A10A-783C8CDDD2E4}" srcOrd="0" destOrd="0" presId="urn:microsoft.com/office/officeart/2005/8/layout/hList3"/>
    <dgm:cxn modelId="{ABF2EC00-BBD6-4813-995B-325AD7E88CFF}" type="presOf" srcId="{54257409-8B56-4B88-934B-15A4940AE4B2}" destId="{0A96EB84-CE01-4A7F-8833-5ABEB9939F31}" srcOrd="0" destOrd="0" presId="urn:microsoft.com/office/officeart/2005/8/layout/hList3"/>
    <dgm:cxn modelId="{5FA7CF05-AFE8-4EDF-A914-770B409E84BE}" type="presOf" srcId="{F0139FFD-159B-459D-98A5-6694DCD501F6}" destId="{7743FFCD-FCAF-44C4-8DCF-22C2345F689B}" srcOrd="0" destOrd="0" presId="urn:microsoft.com/office/officeart/2005/8/layout/hList3"/>
    <dgm:cxn modelId="{AF796114-A2E5-41A3-B156-EA88431C3DEF}" srcId="{F0139FFD-159B-459D-98A5-6694DCD501F6}" destId="{E1C87828-8D45-417E-A385-C510837F440A}" srcOrd="2" destOrd="0" parTransId="{566204E4-0047-4023-AF3A-49F8E0D438D3}" sibTransId="{CBAF1A82-4301-44D3-936F-2DC1FA868588}"/>
    <dgm:cxn modelId="{DDEC657C-CE55-4E59-927D-B2944CA3B13D}" type="presParOf" srcId="{8EAE417D-22B5-43F9-A10A-783C8CDDD2E4}" destId="{7743FFCD-FCAF-44C4-8DCF-22C2345F689B}" srcOrd="0" destOrd="0" presId="urn:microsoft.com/office/officeart/2005/8/layout/hList3"/>
    <dgm:cxn modelId="{F1CA9E76-D7D5-44DD-A9D2-9F317ADD9F5E}" type="presParOf" srcId="{8EAE417D-22B5-43F9-A10A-783C8CDDD2E4}" destId="{610261A7-E6A4-4003-8A63-A91C594C77FC}" srcOrd="1" destOrd="0" presId="urn:microsoft.com/office/officeart/2005/8/layout/hList3"/>
    <dgm:cxn modelId="{1A4B09CA-5027-4EE5-9264-34B91F036ACA}" type="presParOf" srcId="{610261A7-E6A4-4003-8A63-A91C594C77FC}" destId="{26F241B9-3D81-48F1-8A5A-557EA22133F1}" srcOrd="0" destOrd="0" presId="urn:microsoft.com/office/officeart/2005/8/layout/hList3"/>
    <dgm:cxn modelId="{52895F80-1218-4EE8-8FA3-890C77DE7FF4}" type="presParOf" srcId="{610261A7-E6A4-4003-8A63-A91C594C77FC}" destId="{0A96EB84-CE01-4A7F-8833-5ABEB9939F31}" srcOrd="1" destOrd="0" presId="urn:microsoft.com/office/officeart/2005/8/layout/hList3"/>
    <dgm:cxn modelId="{47659196-7811-45C5-8770-8D0CBA37FEDD}" type="presParOf" srcId="{610261A7-E6A4-4003-8A63-A91C594C77FC}" destId="{262E187E-5A1D-41A8-BD2D-DC65F84DDE67}" srcOrd="2" destOrd="0" presId="urn:microsoft.com/office/officeart/2005/8/layout/hList3"/>
    <dgm:cxn modelId="{3C7FD5BA-F3E1-4FFA-AC6D-FD3D237A07A1}" type="presParOf" srcId="{8EAE417D-22B5-43F9-A10A-783C8CDDD2E4}" destId="{47FA84D2-1BE1-4944-A88C-07F0B9F5F890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8E78F0F-E7BA-4770-8177-BCAC8FCB31DD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0"/>
      <dgm:spPr/>
      <dgm:t>
        <a:bodyPr/>
        <a:lstStyle/>
        <a:p>
          <a:endParaRPr lang="en-US"/>
        </a:p>
      </dgm:t>
    </dgm:pt>
    <dgm:pt modelId="{25C8B670-6642-44E7-8C6A-CCE809CA1B3F}">
      <dgm:prSet phldrT="[Text]" phldr="1"/>
      <dgm:spPr/>
      <dgm:t>
        <a:bodyPr/>
        <a:lstStyle/>
        <a:p>
          <a:endParaRPr lang="en-US"/>
        </a:p>
      </dgm:t>
    </dgm:pt>
    <dgm:pt modelId="{80756322-2302-4F76-AA29-521AE6DB7468}" type="parTrans" cxnId="{28B7A91C-2B0B-4E78-96B8-083C1B3807E0}">
      <dgm:prSet/>
      <dgm:spPr/>
      <dgm:t>
        <a:bodyPr/>
        <a:lstStyle/>
        <a:p>
          <a:endParaRPr lang="en-US"/>
        </a:p>
      </dgm:t>
    </dgm:pt>
    <dgm:pt modelId="{E148A1DA-A534-4868-A716-62AD7D376107}" type="sibTrans" cxnId="{28B7A91C-2B0B-4E78-96B8-083C1B3807E0}">
      <dgm:prSet/>
      <dgm:spPr/>
      <dgm:t>
        <a:bodyPr/>
        <a:lstStyle/>
        <a:p>
          <a:endParaRPr lang="en-US"/>
        </a:p>
      </dgm:t>
    </dgm:pt>
    <dgm:pt modelId="{A494A694-B854-4063-805D-8FF9B34C9E1E}">
      <dgm:prSet phldrT="[Text]" phldr="1"/>
      <dgm:spPr/>
      <dgm:t>
        <a:bodyPr/>
        <a:lstStyle/>
        <a:p>
          <a:endParaRPr lang="en-US"/>
        </a:p>
      </dgm:t>
    </dgm:pt>
    <dgm:pt modelId="{D4D53525-A47F-45FD-BB7C-3B9F0DE53531}" type="parTrans" cxnId="{605AF9EE-96B6-4CBB-B7CA-0FF989A6BEF8}">
      <dgm:prSet/>
      <dgm:spPr/>
      <dgm:t>
        <a:bodyPr/>
        <a:lstStyle/>
        <a:p>
          <a:endParaRPr lang="en-US"/>
        </a:p>
      </dgm:t>
    </dgm:pt>
    <dgm:pt modelId="{B3EA58CA-164B-4735-BADD-D937E3FD8E87}" type="sibTrans" cxnId="{605AF9EE-96B6-4CBB-B7CA-0FF989A6BEF8}">
      <dgm:prSet/>
      <dgm:spPr/>
      <dgm:t>
        <a:bodyPr/>
        <a:lstStyle/>
        <a:p>
          <a:endParaRPr lang="en-US"/>
        </a:p>
      </dgm:t>
    </dgm:pt>
    <dgm:pt modelId="{873EF505-0B40-4FBC-A83B-E18BE760E5AD}">
      <dgm:prSet phldrT="[Text]" phldr="1"/>
      <dgm:spPr/>
      <dgm:t>
        <a:bodyPr/>
        <a:lstStyle/>
        <a:p>
          <a:endParaRPr lang="en-US"/>
        </a:p>
      </dgm:t>
    </dgm:pt>
    <dgm:pt modelId="{0C1EFF77-DDEF-43B4-BC94-CC3B002D62CB}" type="parTrans" cxnId="{E0EDD221-A150-4D67-A2B2-3FDD9D329240}">
      <dgm:prSet/>
      <dgm:spPr/>
      <dgm:t>
        <a:bodyPr/>
        <a:lstStyle/>
        <a:p>
          <a:endParaRPr lang="en-US"/>
        </a:p>
      </dgm:t>
    </dgm:pt>
    <dgm:pt modelId="{AC677169-C047-4E13-BB69-85F365D047AD}" type="sibTrans" cxnId="{E0EDD221-A150-4D67-A2B2-3FDD9D329240}">
      <dgm:prSet/>
      <dgm:spPr/>
      <dgm:t>
        <a:bodyPr/>
        <a:lstStyle/>
        <a:p>
          <a:endParaRPr lang="en-US"/>
        </a:p>
      </dgm:t>
    </dgm:pt>
    <dgm:pt modelId="{99086812-296A-46AA-8E5E-08AD6BEF9CF3}">
      <dgm:prSet phldrT="[Text]" phldr="1"/>
      <dgm:spPr/>
      <dgm:t>
        <a:bodyPr/>
        <a:lstStyle/>
        <a:p>
          <a:endParaRPr lang="en-US"/>
        </a:p>
      </dgm:t>
    </dgm:pt>
    <dgm:pt modelId="{A818AF90-CCB2-4F97-93F1-562D0E2A4A9F}" type="parTrans" cxnId="{8962B228-F852-4690-9A45-3EEA65064B5B}">
      <dgm:prSet/>
      <dgm:spPr/>
      <dgm:t>
        <a:bodyPr/>
        <a:lstStyle/>
        <a:p>
          <a:endParaRPr lang="en-US"/>
        </a:p>
      </dgm:t>
    </dgm:pt>
    <dgm:pt modelId="{4A2CBC9B-5335-4FE9-9734-3DD24106A0D0}" type="sibTrans" cxnId="{8962B228-F852-4690-9A45-3EEA65064B5B}">
      <dgm:prSet/>
      <dgm:spPr/>
      <dgm:t>
        <a:bodyPr/>
        <a:lstStyle/>
        <a:p>
          <a:endParaRPr lang="en-US"/>
        </a:p>
      </dgm:t>
    </dgm:pt>
    <dgm:pt modelId="{083FD0BF-85D0-4679-B2D3-1D1D4615B498}">
      <dgm:prSet phldrT="[Text]" phldr="1"/>
      <dgm:spPr/>
      <dgm:t>
        <a:bodyPr/>
        <a:lstStyle/>
        <a:p>
          <a:endParaRPr lang="en-US"/>
        </a:p>
      </dgm:t>
    </dgm:pt>
    <dgm:pt modelId="{CA07A8DB-9E15-469A-85B3-473296A1A74A}" type="parTrans" cxnId="{53BAC0F4-C0C6-4347-8F2F-7AD820DC37A1}">
      <dgm:prSet/>
      <dgm:spPr/>
      <dgm:t>
        <a:bodyPr/>
        <a:lstStyle/>
        <a:p>
          <a:endParaRPr lang="en-US"/>
        </a:p>
      </dgm:t>
    </dgm:pt>
    <dgm:pt modelId="{EE71EECA-0C3F-4DB4-80CC-F192E6D85AAB}" type="sibTrans" cxnId="{53BAC0F4-C0C6-4347-8F2F-7AD820DC37A1}">
      <dgm:prSet/>
      <dgm:spPr/>
      <dgm:t>
        <a:bodyPr/>
        <a:lstStyle/>
        <a:p>
          <a:endParaRPr lang="en-US"/>
        </a:p>
      </dgm:t>
    </dgm:pt>
    <dgm:pt modelId="{E1FF832B-A371-4A8D-B4DF-48A3A1D16043}" type="pres">
      <dgm:prSet presAssocID="{48E78F0F-E7BA-4770-8177-BCAC8FCB31DD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8ACC349-5D6A-4C2A-A43A-615C14A00C59}" type="pres">
      <dgm:prSet presAssocID="{48E78F0F-E7BA-4770-8177-BCAC8FCB31DD}" presName="matrix" presStyleCnt="0"/>
      <dgm:spPr/>
    </dgm:pt>
    <dgm:pt modelId="{DD14364B-0EB7-4856-9D53-DEBC1C9F2837}" type="pres">
      <dgm:prSet presAssocID="{48E78F0F-E7BA-4770-8177-BCAC8FCB31DD}" presName="tile1" presStyleLbl="node1" presStyleIdx="0" presStyleCnt="4"/>
      <dgm:spPr/>
      <dgm:t>
        <a:bodyPr/>
        <a:lstStyle/>
        <a:p>
          <a:endParaRPr lang="en-US"/>
        </a:p>
      </dgm:t>
    </dgm:pt>
    <dgm:pt modelId="{1A1A8C9F-A588-4DEB-BF96-3D3691C4E5AA}" type="pres">
      <dgm:prSet presAssocID="{48E78F0F-E7BA-4770-8177-BCAC8FCB31DD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69E10F9-A270-4BA2-89FA-28B56328EB19}" type="pres">
      <dgm:prSet presAssocID="{48E78F0F-E7BA-4770-8177-BCAC8FCB31DD}" presName="tile2" presStyleLbl="node1" presStyleIdx="1" presStyleCnt="4"/>
      <dgm:spPr/>
      <dgm:t>
        <a:bodyPr/>
        <a:lstStyle/>
        <a:p>
          <a:endParaRPr lang="en-US"/>
        </a:p>
      </dgm:t>
    </dgm:pt>
    <dgm:pt modelId="{AAA02195-74F7-4C73-921F-10C4634F40F4}" type="pres">
      <dgm:prSet presAssocID="{48E78F0F-E7BA-4770-8177-BCAC8FCB31DD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231C90F-6E5C-41B5-B464-569BD753B3A2}" type="pres">
      <dgm:prSet presAssocID="{48E78F0F-E7BA-4770-8177-BCAC8FCB31DD}" presName="tile3" presStyleLbl="node1" presStyleIdx="2" presStyleCnt="4"/>
      <dgm:spPr/>
      <dgm:t>
        <a:bodyPr/>
        <a:lstStyle/>
        <a:p>
          <a:endParaRPr lang="en-US"/>
        </a:p>
      </dgm:t>
    </dgm:pt>
    <dgm:pt modelId="{124A3491-4FDE-4DEE-A80C-29E66837E244}" type="pres">
      <dgm:prSet presAssocID="{48E78F0F-E7BA-4770-8177-BCAC8FCB31DD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75C6162-87C8-496E-82D3-E2D072346B52}" type="pres">
      <dgm:prSet presAssocID="{48E78F0F-E7BA-4770-8177-BCAC8FCB31DD}" presName="tile4" presStyleLbl="node1" presStyleIdx="3" presStyleCnt="4"/>
      <dgm:spPr/>
      <dgm:t>
        <a:bodyPr/>
        <a:lstStyle/>
        <a:p>
          <a:endParaRPr lang="en-US"/>
        </a:p>
      </dgm:t>
    </dgm:pt>
    <dgm:pt modelId="{58634527-8AE9-4F8D-87EB-956EEAC0E125}" type="pres">
      <dgm:prSet presAssocID="{48E78F0F-E7BA-4770-8177-BCAC8FCB31DD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4C83886-0A58-441D-A333-B6B33863EFD2}" type="pres">
      <dgm:prSet presAssocID="{48E78F0F-E7BA-4770-8177-BCAC8FCB31DD}" presName="centerTile" presStyleLbl="fgShp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</dgm:ptLst>
  <dgm:cxnLst>
    <dgm:cxn modelId="{3C12100A-0BEA-44C3-9279-7D18B206292C}" type="presOf" srcId="{083FD0BF-85D0-4679-B2D3-1D1D4615B498}" destId="{58634527-8AE9-4F8D-87EB-956EEAC0E125}" srcOrd="1" destOrd="0" presId="urn:microsoft.com/office/officeart/2005/8/layout/matrix1"/>
    <dgm:cxn modelId="{027B0487-D092-4239-8AE9-CF6BD7D8B8F7}" type="presOf" srcId="{873EF505-0B40-4FBC-A83B-E18BE760E5AD}" destId="{869E10F9-A270-4BA2-89FA-28B56328EB19}" srcOrd="0" destOrd="0" presId="urn:microsoft.com/office/officeart/2005/8/layout/matrix1"/>
    <dgm:cxn modelId="{8962B228-F852-4690-9A45-3EEA65064B5B}" srcId="{25C8B670-6642-44E7-8C6A-CCE809CA1B3F}" destId="{99086812-296A-46AA-8E5E-08AD6BEF9CF3}" srcOrd="2" destOrd="0" parTransId="{A818AF90-CCB2-4F97-93F1-562D0E2A4A9F}" sibTransId="{4A2CBC9B-5335-4FE9-9734-3DD24106A0D0}"/>
    <dgm:cxn modelId="{77D2DADA-257B-4580-A682-EBC4A264ACED}" type="presOf" srcId="{A494A694-B854-4063-805D-8FF9B34C9E1E}" destId="{DD14364B-0EB7-4856-9D53-DEBC1C9F2837}" srcOrd="0" destOrd="0" presId="urn:microsoft.com/office/officeart/2005/8/layout/matrix1"/>
    <dgm:cxn modelId="{DD843923-97CE-48BD-B594-6CBC980EE9F8}" type="presOf" srcId="{48E78F0F-E7BA-4770-8177-BCAC8FCB31DD}" destId="{E1FF832B-A371-4A8D-B4DF-48A3A1D16043}" srcOrd="0" destOrd="0" presId="urn:microsoft.com/office/officeart/2005/8/layout/matrix1"/>
    <dgm:cxn modelId="{28B7A91C-2B0B-4E78-96B8-083C1B3807E0}" srcId="{48E78F0F-E7BA-4770-8177-BCAC8FCB31DD}" destId="{25C8B670-6642-44E7-8C6A-CCE809CA1B3F}" srcOrd="0" destOrd="0" parTransId="{80756322-2302-4F76-AA29-521AE6DB7468}" sibTransId="{E148A1DA-A534-4868-A716-62AD7D376107}"/>
    <dgm:cxn modelId="{E0EDD221-A150-4D67-A2B2-3FDD9D329240}" srcId="{25C8B670-6642-44E7-8C6A-CCE809CA1B3F}" destId="{873EF505-0B40-4FBC-A83B-E18BE760E5AD}" srcOrd="1" destOrd="0" parTransId="{0C1EFF77-DDEF-43B4-BC94-CC3B002D62CB}" sibTransId="{AC677169-C047-4E13-BB69-85F365D047AD}"/>
    <dgm:cxn modelId="{605AF9EE-96B6-4CBB-B7CA-0FF989A6BEF8}" srcId="{25C8B670-6642-44E7-8C6A-CCE809CA1B3F}" destId="{A494A694-B854-4063-805D-8FF9B34C9E1E}" srcOrd="0" destOrd="0" parTransId="{D4D53525-A47F-45FD-BB7C-3B9F0DE53531}" sibTransId="{B3EA58CA-164B-4735-BADD-D937E3FD8E87}"/>
    <dgm:cxn modelId="{ED47C2D7-03E1-4066-9732-05DE899E3BEA}" type="presOf" srcId="{25C8B670-6642-44E7-8C6A-CCE809CA1B3F}" destId="{B4C83886-0A58-441D-A333-B6B33863EFD2}" srcOrd="0" destOrd="0" presId="urn:microsoft.com/office/officeart/2005/8/layout/matrix1"/>
    <dgm:cxn modelId="{CC9D5901-2D54-4A21-BAF4-4311F418E380}" type="presOf" srcId="{99086812-296A-46AA-8E5E-08AD6BEF9CF3}" destId="{124A3491-4FDE-4DEE-A80C-29E66837E244}" srcOrd="1" destOrd="0" presId="urn:microsoft.com/office/officeart/2005/8/layout/matrix1"/>
    <dgm:cxn modelId="{2EE3B640-AFE2-4F13-881A-FCC0B2CBBC29}" type="presOf" srcId="{A494A694-B854-4063-805D-8FF9B34C9E1E}" destId="{1A1A8C9F-A588-4DEB-BF96-3D3691C4E5AA}" srcOrd="1" destOrd="0" presId="urn:microsoft.com/office/officeart/2005/8/layout/matrix1"/>
    <dgm:cxn modelId="{3B94DA7F-28F4-492B-82D9-1BF2E3F984C0}" type="presOf" srcId="{873EF505-0B40-4FBC-A83B-E18BE760E5AD}" destId="{AAA02195-74F7-4C73-921F-10C4634F40F4}" srcOrd="1" destOrd="0" presId="urn:microsoft.com/office/officeart/2005/8/layout/matrix1"/>
    <dgm:cxn modelId="{53BAC0F4-C0C6-4347-8F2F-7AD820DC37A1}" srcId="{25C8B670-6642-44E7-8C6A-CCE809CA1B3F}" destId="{083FD0BF-85D0-4679-B2D3-1D1D4615B498}" srcOrd="3" destOrd="0" parTransId="{CA07A8DB-9E15-469A-85B3-473296A1A74A}" sibTransId="{EE71EECA-0C3F-4DB4-80CC-F192E6D85AAB}"/>
    <dgm:cxn modelId="{370BC123-48D0-400C-A8F3-9D152FB94D89}" type="presOf" srcId="{083FD0BF-85D0-4679-B2D3-1D1D4615B498}" destId="{575C6162-87C8-496E-82D3-E2D072346B52}" srcOrd="0" destOrd="0" presId="urn:microsoft.com/office/officeart/2005/8/layout/matrix1"/>
    <dgm:cxn modelId="{99CA93E5-F81D-4001-9E18-D8B28BE589A4}" type="presOf" srcId="{99086812-296A-46AA-8E5E-08AD6BEF9CF3}" destId="{4231C90F-6E5C-41B5-B464-569BD753B3A2}" srcOrd="0" destOrd="0" presId="urn:microsoft.com/office/officeart/2005/8/layout/matrix1"/>
    <dgm:cxn modelId="{86B4ED7A-E069-4120-9B4A-7600346D3A75}" type="presParOf" srcId="{E1FF832B-A371-4A8D-B4DF-48A3A1D16043}" destId="{78ACC349-5D6A-4C2A-A43A-615C14A00C59}" srcOrd="0" destOrd="0" presId="urn:microsoft.com/office/officeart/2005/8/layout/matrix1"/>
    <dgm:cxn modelId="{418F179D-8159-4945-8C8D-8034B9908965}" type="presParOf" srcId="{78ACC349-5D6A-4C2A-A43A-615C14A00C59}" destId="{DD14364B-0EB7-4856-9D53-DEBC1C9F2837}" srcOrd="0" destOrd="0" presId="urn:microsoft.com/office/officeart/2005/8/layout/matrix1"/>
    <dgm:cxn modelId="{03BAD81E-8951-4EA4-A726-3A8B9363900E}" type="presParOf" srcId="{78ACC349-5D6A-4C2A-A43A-615C14A00C59}" destId="{1A1A8C9F-A588-4DEB-BF96-3D3691C4E5AA}" srcOrd="1" destOrd="0" presId="urn:microsoft.com/office/officeart/2005/8/layout/matrix1"/>
    <dgm:cxn modelId="{885A7415-1313-4497-B322-709CB4819653}" type="presParOf" srcId="{78ACC349-5D6A-4C2A-A43A-615C14A00C59}" destId="{869E10F9-A270-4BA2-89FA-28B56328EB19}" srcOrd="2" destOrd="0" presId="urn:microsoft.com/office/officeart/2005/8/layout/matrix1"/>
    <dgm:cxn modelId="{AE9E8B25-A10E-4BD2-A81B-48B0798C58AB}" type="presParOf" srcId="{78ACC349-5D6A-4C2A-A43A-615C14A00C59}" destId="{AAA02195-74F7-4C73-921F-10C4634F40F4}" srcOrd="3" destOrd="0" presId="urn:microsoft.com/office/officeart/2005/8/layout/matrix1"/>
    <dgm:cxn modelId="{5B24EB8D-7637-4BA4-B0F9-789F68989E82}" type="presParOf" srcId="{78ACC349-5D6A-4C2A-A43A-615C14A00C59}" destId="{4231C90F-6E5C-41B5-B464-569BD753B3A2}" srcOrd="4" destOrd="0" presId="urn:microsoft.com/office/officeart/2005/8/layout/matrix1"/>
    <dgm:cxn modelId="{79104FF0-2C24-466D-A0B0-A040CC3D4B03}" type="presParOf" srcId="{78ACC349-5D6A-4C2A-A43A-615C14A00C59}" destId="{124A3491-4FDE-4DEE-A80C-29E66837E244}" srcOrd="5" destOrd="0" presId="urn:microsoft.com/office/officeart/2005/8/layout/matrix1"/>
    <dgm:cxn modelId="{8324FE1C-2910-4B76-89AB-7EB823055361}" type="presParOf" srcId="{78ACC349-5D6A-4C2A-A43A-615C14A00C59}" destId="{575C6162-87C8-496E-82D3-E2D072346B52}" srcOrd="6" destOrd="0" presId="urn:microsoft.com/office/officeart/2005/8/layout/matrix1"/>
    <dgm:cxn modelId="{58935CFC-3C1D-43CB-A5D3-68E71A899CF0}" type="presParOf" srcId="{78ACC349-5D6A-4C2A-A43A-615C14A00C59}" destId="{58634527-8AE9-4F8D-87EB-956EEAC0E125}" srcOrd="7" destOrd="0" presId="urn:microsoft.com/office/officeart/2005/8/layout/matrix1"/>
    <dgm:cxn modelId="{AAFF80F3-B6C3-4C60-9864-094E95C49A3C}" type="presParOf" srcId="{E1FF832B-A371-4A8D-B4DF-48A3A1D16043}" destId="{B4C83886-0A58-441D-A333-B6B33863EFD2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01D2869-3C08-41FD-85A7-5F3DC73EE42D}" type="doc">
      <dgm:prSet loTypeId="urn:microsoft.com/office/officeart/2009/3/layout/IncreasingArrowsProcess" loCatId="process" qsTypeId="urn:microsoft.com/office/officeart/2005/8/quickstyle/simple1" qsCatId="simple" csTypeId="urn:microsoft.com/office/officeart/2005/8/colors/accent1_2" csCatId="accent1" phldr="0"/>
      <dgm:spPr/>
      <dgm:t>
        <a:bodyPr/>
        <a:lstStyle/>
        <a:p>
          <a:endParaRPr lang="en-US"/>
        </a:p>
      </dgm:t>
    </dgm:pt>
    <dgm:pt modelId="{905A313D-B72D-4AA3-A245-8320B3918EC7}">
      <dgm:prSet phldrT="[Text]" phldr="1"/>
      <dgm:spPr/>
      <dgm:t>
        <a:bodyPr/>
        <a:lstStyle/>
        <a:p>
          <a:endParaRPr lang="en-US"/>
        </a:p>
      </dgm:t>
    </dgm:pt>
    <dgm:pt modelId="{00EEEBB6-94C8-401A-9766-4BCB7827A124}" type="parTrans" cxnId="{8EF268AE-A672-439C-A92B-AC2CC98ABD48}">
      <dgm:prSet/>
      <dgm:spPr/>
      <dgm:t>
        <a:bodyPr/>
        <a:lstStyle/>
        <a:p>
          <a:endParaRPr lang="en-US"/>
        </a:p>
      </dgm:t>
    </dgm:pt>
    <dgm:pt modelId="{0D4A4E16-30B9-4F4A-8880-A1F2F17D0862}" type="sibTrans" cxnId="{8EF268AE-A672-439C-A92B-AC2CC98ABD48}">
      <dgm:prSet/>
      <dgm:spPr/>
      <dgm:t>
        <a:bodyPr/>
        <a:lstStyle/>
        <a:p>
          <a:endParaRPr lang="en-US"/>
        </a:p>
      </dgm:t>
    </dgm:pt>
    <dgm:pt modelId="{4F9C1F9F-0E17-4447-969D-EE269A5D0120}">
      <dgm:prSet phldrT="[Text]" phldr="1"/>
      <dgm:spPr/>
      <dgm:t>
        <a:bodyPr/>
        <a:lstStyle/>
        <a:p>
          <a:endParaRPr lang="en-US"/>
        </a:p>
      </dgm:t>
    </dgm:pt>
    <dgm:pt modelId="{08CDF41A-B369-46C4-B439-90E61A2ABAEE}" type="parTrans" cxnId="{1BCE9080-31D7-4BD5-9E25-D79E62379088}">
      <dgm:prSet/>
      <dgm:spPr/>
      <dgm:t>
        <a:bodyPr/>
        <a:lstStyle/>
        <a:p>
          <a:endParaRPr lang="en-US"/>
        </a:p>
      </dgm:t>
    </dgm:pt>
    <dgm:pt modelId="{A9ED8FC8-AFC4-4E53-9386-FE2904FE422B}" type="sibTrans" cxnId="{1BCE9080-31D7-4BD5-9E25-D79E62379088}">
      <dgm:prSet/>
      <dgm:spPr/>
      <dgm:t>
        <a:bodyPr/>
        <a:lstStyle/>
        <a:p>
          <a:endParaRPr lang="en-US"/>
        </a:p>
      </dgm:t>
    </dgm:pt>
    <dgm:pt modelId="{7818F6C3-F97B-451B-92F5-D88E91688237}">
      <dgm:prSet phldrT="[Text]" phldr="1"/>
      <dgm:spPr/>
      <dgm:t>
        <a:bodyPr/>
        <a:lstStyle/>
        <a:p>
          <a:endParaRPr lang="en-US"/>
        </a:p>
      </dgm:t>
    </dgm:pt>
    <dgm:pt modelId="{E3570C20-5943-4E9E-8C69-A367483C91C7}" type="parTrans" cxnId="{85CE1F13-C917-4FCF-A578-D771E64FAA35}">
      <dgm:prSet/>
      <dgm:spPr/>
      <dgm:t>
        <a:bodyPr/>
        <a:lstStyle/>
        <a:p>
          <a:endParaRPr lang="en-US"/>
        </a:p>
      </dgm:t>
    </dgm:pt>
    <dgm:pt modelId="{A08FF86C-5F91-45BE-BB06-B6BCE6B20C2A}" type="sibTrans" cxnId="{85CE1F13-C917-4FCF-A578-D771E64FAA35}">
      <dgm:prSet/>
      <dgm:spPr/>
      <dgm:t>
        <a:bodyPr/>
        <a:lstStyle/>
        <a:p>
          <a:endParaRPr lang="en-US"/>
        </a:p>
      </dgm:t>
    </dgm:pt>
    <dgm:pt modelId="{56FD6AE5-D0E2-4425-A8BD-F875984BF12E}">
      <dgm:prSet phldrT="[Text]" phldr="1"/>
      <dgm:spPr/>
      <dgm:t>
        <a:bodyPr/>
        <a:lstStyle/>
        <a:p>
          <a:endParaRPr lang="en-US"/>
        </a:p>
      </dgm:t>
    </dgm:pt>
    <dgm:pt modelId="{C8D55EE0-173F-4C9A-ADFB-535EB2264C61}" type="parTrans" cxnId="{03CFB9C9-7512-49B4-9C01-39C8CBB591A1}">
      <dgm:prSet/>
      <dgm:spPr/>
      <dgm:t>
        <a:bodyPr/>
        <a:lstStyle/>
        <a:p>
          <a:endParaRPr lang="en-US"/>
        </a:p>
      </dgm:t>
    </dgm:pt>
    <dgm:pt modelId="{73A6D751-9062-45EA-93F2-D5E4D8B2648D}" type="sibTrans" cxnId="{03CFB9C9-7512-49B4-9C01-39C8CBB591A1}">
      <dgm:prSet/>
      <dgm:spPr/>
      <dgm:t>
        <a:bodyPr/>
        <a:lstStyle/>
        <a:p>
          <a:endParaRPr lang="en-US"/>
        </a:p>
      </dgm:t>
    </dgm:pt>
    <dgm:pt modelId="{BE6AF93F-3C1F-4CCD-A299-C22840531D5B}">
      <dgm:prSet phldrT="[Text]" phldr="1"/>
      <dgm:spPr/>
      <dgm:t>
        <a:bodyPr/>
        <a:lstStyle/>
        <a:p>
          <a:endParaRPr lang="en-US"/>
        </a:p>
      </dgm:t>
    </dgm:pt>
    <dgm:pt modelId="{FB0B7A50-D8D1-45AE-8AF2-2F1608B0E08B}" type="parTrans" cxnId="{3AC9BCE0-7509-4069-B100-D09549BB0B80}">
      <dgm:prSet/>
      <dgm:spPr/>
      <dgm:t>
        <a:bodyPr/>
        <a:lstStyle/>
        <a:p>
          <a:endParaRPr lang="en-US"/>
        </a:p>
      </dgm:t>
    </dgm:pt>
    <dgm:pt modelId="{CF011549-A27E-4E12-BF1C-8B48013CABC3}" type="sibTrans" cxnId="{3AC9BCE0-7509-4069-B100-D09549BB0B80}">
      <dgm:prSet/>
      <dgm:spPr/>
      <dgm:t>
        <a:bodyPr/>
        <a:lstStyle/>
        <a:p>
          <a:endParaRPr lang="en-US"/>
        </a:p>
      </dgm:t>
    </dgm:pt>
    <dgm:pt modelId="{32D4B22D-D602-41F9-91A0-899C2C6F29B1}">
      <dgm:prSet phldrT="[Text]" phldr="1"/>
      <dgm:spPr/>
      <dgm:t>
        <a:bodyPr/>
        <a:lstStyle/>
        <a:p>
          <a:endParaRPr lang="en-US"/>
        </a:p>
      </dgm:t>
    </dgm:pt>
    <dgm:pt modelId="{8E633BB0-7A31-4895-B1F2-0D4F1E3DD6C8}" type="parTrans" cxnId="{04C028E4-EEB3-4D24-AC40-09310E08B6AF}">
      <dgm:prSet/>
      <dgm:spPr/>
      <dgm:t>
        <a:bodyPr/>
        <a:lstStyle/>
        <a:p>
          <a:endParaRPr lang="en-US"/>
        </a:p>
      </dgm:t>
    </dgm:pt>
    <dgm:pt modelId="{C4DE9849-0A28-41CD-85BE-D7D90B250C4C}" type="sibTrans" cxnId="{04C028E4-EEB3-4D24-AC40-09310E08B6AF}">
      <dgm:prSet/>
      <dgm:spPr/>
      <dgm:t>
        <a:bodyPr/>
        <a:lstStyle/>
        <a:p>
          <a:endParaRPr lang="en-US"/>
        </a:p>
      </dgm:t>
    </dgm:pt>
    <dgm:pt modelId="{DFFEDE61-80C3-44B6-BD3A-F17C448B3C3C}" type="pres">
      <dgm:prSet presAssocID="{901D2869-3C08-41FD-85A7-5F3DC73EE42D}" presName="Name0" presStyleCnt="0">
        <dgm:presLayoutVars>
          <dgm:chMax val="5"/>
          <dgm:chPref val="5"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747F70A0-B528-4452-B462-79E342A9BAD5}" type="pres">
      <dgm:prSet presAssocID="{905A313D-B72D-4AA3-A245-8320B3918EC7}" presName="parentText1" presStyleLbl="node1" presStyleIdx="0" presStyleCnt="3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3548F09-25EE-4778-8674-D7FB5BF976FC}" type="pres">
      <dgm:prSet presAssocID="{905A313D-B72D-4AA3-A245-8320B3918EC7}" presName="childText1" presStyleLbl="solidAlignAcc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58B2054-B021-4609-A8BE-BAAD81405EE4}" type="pres">
      <dgm:prSet presAssocID="{7818F6C3-F97B-451B-92F5-D88E91688237}" presName="parentText2" presStyleLbl="node1" presStyleIdx="1" presStyleCnt="3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E5F72EF-908A-4BF7-8796-F3EB79B02F35}" type="pres">
      <dgm:prSet presAssocID="{7818F6C3-F97B-451B-92F5-D88E91688237}" presName="childText2" presStyleLbl="solidAlignAcc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4115392-CC72-4F0F-9BD5-F036C3FAF8D0}" type="pres">
      <dgm:prSet presAssocID="{BE6AF93F-3C1F-4CCD-A299-C22840531D5B}" presName="parentText3" presStyleLbl="node1" presStyleIdx="2" presStyleCnt="3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6FBEA93-87DB-40F3-AD22-DEB71280F6A4}" type="pres">
      <dgm:prSet presAssocID="{BE6AF93F-3C1F-4CCD-A299-C22840531D5B}" presName="childText3" presStyleLbl="solidAlignAcc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424D02A-A223-4F87-B31D-F1549BBCBC58}" type="presOf" srcId="{BE6AF93F-3C1F-4CCD-A299-C22840531D5B}" destId="{84115392-CC72-4F0F-9BD5-F036C3FAF8D0}" srcOrd="0" destOrd="0" presId="urn:microsoft.com/office/officeart/2009/3/layout/IncreasingArrowsProcess"/>
    <dgm:cxn modelId="{F1E3BB94-F4CB-4923-A922-42871954465C}" type="presOf" srcId="{4F9C1F9F-0E17-4447-969D-EE269A5D0120}" destId="{43548F09-25EE-4778-8674-D7FB5BF976FC}" srcOrd="0" destOrd="0" presId="urn:microsoft.com/office/officeart/2009/3/layout/IncreasingArrowsProcess"/>
    <dgm:cxn modelId="{DDA6B15F-CED2-4E0A-8071-32C1075E03D6}" type="presOf" srcId="{32D4B22D-D602-41F9-91A0-899C2C6F29B1}" destId="{56FBEA93-87DB-40F3-AD22-DEB71280F6A4}" srcOrd="0" destOrd="0" presId="urn:microsoft.com/office/officeart/2009/3/layout/IncreasingArrowsProcess"/>
    <dgm:cxn modelId="{8EF268AE-A672-439C-A92B-AC2CC98ABD48}" srcId="{901D2869-3C08-41FD-85A7-5F3DC73EE42D}" destId="{905A313D-B72D-4AA3-A245-8320B3918EC7}" srcOrd="0" destOrd="0" parTransId="{00EEEBB6-94C8-401A-9766-4BCB7827A124}" sibTransId="{0D4A4E16-30B9-4F4A-8880-A1F2F17D0862}"/>
    <dgm:cxn modelId="{2383421F-1917-4AA1-89F2-D9BAF3FB7F6F}" type="presOf" srcId="{7818F6C3-F97B-451B-92F5-D88E91688237}" destId="{958B2054-B021-4609-A8BE-BAAD81405EE4}" srcOrd="0" destOrd="0" presId="urn:microsoft.com/office/officeart/2009/3/layout/IncreasingArrowsProcess"/>
    <dgm:cxn modelId="{FAADCF3B-5F38-48BF-A4FC-13AAA5174C7A}" type="presOf" srcId="{905A313D-B72D-4AA3-A245-8320B3918EC7}" destId="{747F70A0-B528-4452-B462-79E342A9BAD5}" srcOrd="0" destOrd="0" presId="urn:microsoft.com/office/officeart/2009/3/layout/IncreasingArrowsProcess"/>
    <dgm:cxn modelId="{3AC9BCE0-7509-4069-B100-D09549BB0B80}" srcId="{901D2869-3C08-41FD-85A7-5F3DC73EE42D}" destId="{BE6AF93F-3C1F-4CCD-A299-C22840531D5B}" srcOrd="2" destOrd="0" parTransId="{FB0B7A50-D8D1-45AE-8AF2-2F1608B0E08B}" sibTransId="{CF011549-A27E-4E12-BF1C-8B48013CABC3}"/>
    <dgm:cxn modelId="{0E9761C0-A2D5-49E2-96FC-9E523D5F6A69}" type="presOf" srcId="{56FD6AE5-D0E2-4425-A8BD-F875984BF12E}" destId="{4E5F72EF-908A-4BF7-8796-F3EB79B02F35}" srcOrd="0" destOrd="0" presId="urn:microsoft.com/office/officeart/2009/3/layout/IncreasingArrowsProcess"/>
    <dgm:cxn modelId="{85CE1F13-C917-4FCF-A578-D771E64FAA35}" srcId="{901D2869-3C08-41FD-85A7-5F3DC73EE42D}" destId="{7818F6C3-F97B-451B-92F5-D88E91688237}" srcOrd="1" destOrd="0" parTransId="{E3570C20-5943-4E9E-8C69-A367483C91C7}" sibTransId="{A08FF86C-5F91-45BE-BB06-B6BCE6B20C2A}"/>
    <dgm:cxn modelId="{1BCE9080-31D7-4BD5-9E25-D79E62379088}" srcId="{905A313D-B72D-4AA3-A245-8320B3918EC7}" destId="{4F9C1F9F-0E17-4447-969D-EE269A5D0120}" srcOrd="0" destOrd="0" parTransId="{08CDF41A-B369-46C4-B439-90E61A2ABAEE}" sibTransId="{A9ED8FC8-AFC4-4E53-9386-FE2904FE422B}"/>
    <dgm:cxn modelId="{C4AEBCC2-E676-409D-80A2-2E49A4F45386}" type="presOf" srcId="{901D2869-3C08-41FD-85A7-5F3DC73EE42D}" destId="{DFFEDE61-80C3-44B6-BD3A-F17C448B3C3C}" srcOrd="0" destOrd="0" presId="urn:microsoft.com/office/officeart/2009/3/layout/IncreasingArrowsProcess"/>
    <dgm:cxn modelId="{04C028E4-EEB3-4D24-AC40-09310E08B6AF}" srcId="{BE6AF93F-3C1F-4CCD-A299-C22840531D5B}" destId="{32D4B22D-D602-41F9-91A0-899C2C6F29B1}" srcOrd="0" destOrd="0" parTransId="{8E633BB0-7A31-4895-B1F2-0D4F1E3DD6C8}" sibTransId="{C4DE9849-0A28-41CD-85BE-D7D90B250C4C}"/>
    <dgm:cxn modelId="{03CFB9C9-7512-49B4-9C01-39C8CBB591A1}" srcId="{7818F6C3-F97B-451B-92F5-D88E91688237}" destId="{56FD6AE5-D0E2-4425-A8BD-F875984BF12E}" srcOrd="0" destOrd="0" parTransId="{C8D55EE0-173F-4C9A-ADFB-535EB2264C61}" sibTransId="{73A6D751-9062-45EA-93F2-D5E4D8B2648D}"/>
    <dgm:cxn modelId="{698207DA-A648-4130-A724-D549FA373BE8}" type="presParOf" srcId="{DFFEDE61-80C3-44B6-BD3A-F17C448B3C3C}" destId="{747F70A0-B528-4452-B462-79E342A9BAD5}" srcOrd="0" destOrd="0" presId="urn:microsoft.com/office/officeart/2009/3/layout/IncreasingArrowsProcess"/>
    <dgm:cxn modelId="{7BAF8B4D-38BD-48A0-939C-E72C2ED4BBDB}" type="presParOf" srcId="{DFFEDE61-80C3-44B6-BD3A-F17C448B3C3C}" destId="{43548F09-25EE-4778-8674-D7FB5BF976FC}" srcOrd="1" destOrd="0" presId="urn:microsoft.com/office/officeart/2009/3/layout/IncreasingArrowsProcess"/>
    <dgm:cxn modelId="{F6829B9D-8401-4E07-AC4C-AD70AC9DDCF4}" type="presParOf" srcId="{DFFEDE61-80C3-44B6-BD3A-F17C448B3C3C}" destId="{958B2054-B021-4609-A8BE-BAAD81405EE4}" srcOrd="2" destOrd="0" presId="urn:microsoft.com/office/officeart/2009/3/layout/IncreasingArrowsProcess"/>
    <dgm:cxn modelId="{078F0AF5-3C80-40F3-B137-5F51BE11629C}" type="presParOf" srcId="{DFFEDE61-80C3-44B6-BD3A-F17C448B3C3C}" destId="{4E5F72EF-908A-4BF7-8796-F3EB79B02F35}" srcOrd="3" destOrd="0" presId="urn:microsoft.com/office/officeart/2009/3/layout/IncreasingArrowsProcess"/>
    <dgm:cxn modelId="{45376BEF-4080-4777-A68B-D108F8B252FB}" type="presParOf" srcId="{DFFEDE61-80C3-44B6-BD3A-F17C448B3C3C}" destId="{84115392-CC72-4F0F-9BD5-F036C3FAF8D0}" srcOrd="4" destOrd="0" presId="urn:microsoft.com/office/officeart/2009/3/layout/IncreasingArrowsProcess"/>
    <dgm:cxn modelId="{384BA38D-D131-431C-8627-E03EF482C70E}" type="presParOf" srcId="{DFFEDE61-80C3-44B6-BD3A-F17C448B3C3C}" destId="{56FBEA93-87DB-40F3-AD22-DEB71280F6A4}" srcOrd="5" destOrd="0" presId="urn:microsoft.com/office/officeart/2009/3/layout/IncreasingArrows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44BFEF1-5065-48F2-AA0C-7F92365B897E}" type="doc">
      <dgm:prSet loTypeId="urn:microsoft.com/office/officeart/2005/8/layout/target1" loCatId="relationship" qsTypeId="urn:microsoft.com/office/officeart/2005/8/quickstyle/simple1" qsCatId="simple" csTypeId="urn:microsoft.com/office/officeart/2005/8/colors/accent1_2" csCatId="accent1" phldr="1"/>
      <dgm:spPr/>
    </dgm:pt>
    <dgm:pt modelId="{A3EEA287-44DE-4F3A-8CFD-E58050772328}">
      <dgm:prSet phldrT="[Text]"/>
      <dgm:spPr/>
      <dgm:t>
        <a:bodyPr/>
        <a:lstStyle/>
        <a:p>
          <a:r>
            <a:rPr lang="en-US" b="1" dirty="0" smtClean="0"/>
            <a:t>I will advance to ABE in 2 years.</a:t>
          </a:r>
          <a:endParaRPr lang="en-US" b="1" dirty="0"/>
        </a:p>
      </dgm:t>
    </dgm:pt>
    <dgm:pt modelId="{4FACFA15-020D-436F-9B56-A78AF930E09F}" type="parTrans" cxnId="{FA22C8A3-3D84-47CB-A5D9-234E0533BBBC}">
      <dgm:prSet/>
      <dgm:spPr/>
      <dgm:t>
        <a:bodyPr/>
        <a:lstStyle/>
        <a:p>
          <a:endParaRPr lang="en-US"/>
        </a:p>
      </dgm:t>
    </dgm:pt>
    <dgm:pt modelId="{AE81C526-AE12-4BC9-83F4-C83F7786D923}" type="sibTrans" cxnId="{FA22C8A3-3D84-47CB-A5D9-234E0533BBBC}">
      <dgm:prSet/>
      <dgm:spPr/>
      <dgm:t>
        <a:bodyPr/>
        <a:lstStyle/>
        <a:p>
          <a:endParaRPr lang="en-US"/>
        </a:p>
      </dgm:t>
    </dgm:pt>
    <dgm:pt modelId="{8EA57D2A-AB66-4856-B303-381FAFCA140D}">
      <dgm:prSet phldrT="[Text]"/>
      <dgm:spPr/>
      <dgm:t>
        <a:bodyPr/>
        <a:lstStyle/>
        <a:p>
          <a:r>
            <a:rPr lang="en-US" dirty="0" smtClean="0"/>
            <a:t>I am going to...</a:t>
          </a:r>
          <a:endParaRPr lang="en-US" dirty="0"/>
        </a:p>
      </dgm:t>
    </dgm:pt>
    <dgm:pt modelId="{DDB5EFC0-48BC-41EF-ADF9-1901F9F50AC9}" type="parTrans" cxnId="{38BFFEA2-B30D-4C49-8AEE-309C5882E4FE}">
      <dgm:prSet/>
      <dgm:spPr/>
      <dgm:t>
        <a:bodyPr/>
        <a:lstStyle/>
        <a:p>
          <a:endParaRPr lang="en-US"/>
        </a:p>
      </dgm:t>
    </dgm:pt>
    <dgm:pt modelId="{C65651BB-EC44-44DC-831B-473693252ACD}" type="sibTrans" cxnId="{38BFFEA2-B30D-4C49-8AEE-309C5882E4FE}">
      <dgm:prSet/>
      <dgm:spPr/>
      <dgm:t>
        <a:bodyPr/>
        <a:lstStyle/>
        <a:p>
          <a:endParaRPr lang="en-US"/>
        </a:p>
      </dgm:t>
    </dgm:pt>
    <dgm:pt modelId="{FCDD6D27-1D01-4AAB-8DB5-3762B8A24B23}">
      <dgm:prSet phldrT="[Text]"/>
      <dgm:spPr/>
      <dgm:t>
        <a:bodyPr/>
        <a:lstStyle/>
        <a:p>
          <a:r>
            <a:rPr lang="en-US" dirty="0" smtClean="0"/>
            <a:t>I am going to...</a:t>
          </a:r>
          <a:endParaRPr lang="en-US" dirty="0"/>
        </a:p>
      </dgm:t>
    </dgm:pt>
    <dgm:pt modelId="{BF649C4E-1AAB-4309-B9CB-57B071D893FA}" type="parTrans" cxnId="{75C04C77-DC32-4376-BC29-2AD17E6D6ABD}">
      <dgm:prSet/>
      <dgm:spPr/>
      <dgm:t>
        <a:bodyPr/>
        <a:lstStyle/>
        <a:p>
          <a:endParaRPr lang="en-US"/>
        </a:p>
      </dgm:t>
    </dgm:pt>
    <dgm:pt modelId="{C7EED50A-7E05-4F34-BE6F-C776B5F1E34F}" type="sibTrans" cxnId="{75C04C77-DC32-4376-BC29-2AD17E6D6ABD}">
      <dgm:prSet/>
      <dgm:spPr/>
      <dgm:t>
        <a:bodyPr/>
        <a:lstStyle/>
        <a:p>
          <a:endParaRPr lang="en-US"/>
        </a:p>
      </dgm:t>
    </dgm:pt>
    <dgm:pt modelId="{EB80DDC2-2B39-45FC-B964-D2D7580AB86D}">
      <dgm:prSet phldrT="[Text]"/>
      <dgm:spPr/>
      <dgm:t>
        <a:bodyPr/>
        <a:lstStyle/>
        <a:p>
          <a:r>
            <a:rPr lang="en-US" dirty="0" smtClean="0"/>
            <a:t>I am going to...</a:t>
          </a:r>
          <a:endParaRPr lang="en-US" dirty="0"/>
        </a:p>
      </dgm:t>
    </dgm:pt>
    <dgm:pt modelId="{2C5025DE-4231-4DE6-9F69-8A0A4CC1A1CA}" type="parTrans" cxnId="{0DEFDB53-878B-4C17-BC2A-9FAE39FA10FE}">
      <dgm:prSet/>
      <dgm:spPr/>
      <dgm:t>
        <a:bodyPr/>
        <a:lstStyle/>
        <a:p>
          <a:endParaRPr lang="en-US"/>
        </a:p>
      </dgm:t>
    </dgm:pt>
    <dgm:pt modelId="{039461F2-7A2A-4E12-98E9-7A13D2280266}" type="sibTrans" cxnId="{0DEFDB53-878B-4C17-BC2A-9FAE39FA10FE}">
      <dgm:prSet/>
      <dgm:spPr/>
      <dgm:t>
        <a:bodyPr/>
        <a:lstStyle/>
        <a:p>
          <a:endParaRPr lang="en-US"/>
        </a:p>
      </dgm:t>
    </dgm:pt>
    <dgm:pt modelId="{B39D9E8E-26CA-47FC-AAA2-9D613143A9A1}" type="pres">
      <dgm:prSet presAssocID="{F44BFEF1-5065-48F2-AA0C-7F92365B897E}" presName="composite" presStyleCnt="0">
        <dgm:presLayoutVars>
          <dgm:chMax val="5"/>
          <dgm:dir/>
          <dgm:resizeHandles val="exact"/>
        </dgm:presLayoutVars>
      </dgm:prSet>
      <dgm:spPr/>
    </dgm:pt>
    <dgm:pt modelId="{71187282-B11D-47FC-8822-E6220B5BBE93}" type="pres">
      <dgm:prSet presAssocID="{A3EEA287-44DE-4F3A-8CFD-E58050772328}" presName="circle1" presStyleLbl="lnNode1" presStyleIdx="0" presStyleCnt="4"/>
      <dgm:spPr/>
    </dgm:pt>
    <dgm:pt modelId="{33230363-977E-460A-BC1E-C75E77E7AFF1}" type="pres">
      <dgm:prSet presAssocID="{A3EEA287-44DE-4F3A-8CFD-E58050772328}" presName="text1" presStyleLbl="revTx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4C79073-6D5A-4100-90F4-63EEB03A8741}" type="pres">
      <dgm:prSet presAssocID="{A3EEA287-44DE-4F3A-8CFD-E58050772328}" presName="line1" presStyleLbl="callout" presStyleIdx="0" presStyleCnt="8"/>
      <dgm:spPr/>
    </dgm:pt>
    <dgm:pt modelId="{9B17D179-B424-4793-A739-FD7C3836377D}" type="pres">
      <dgm:prSet presAssocID="{A3EEA287-44DE-4F3A-8CFD-E58050772328}" presName="d1" presStyleLbl="callout" presStyleIdx="1" presStyleCnt="8"/>
      <dgm:spPr/>
    </dgm:pt>
    <dgm:pt modelId="{7B0CFF44-0F18-46E6-9516-149C0D701F66}" type="pres">
      <dgm:prSet presAssocID="{8EA57D2A-AB66-4856-B303-381FAFCA140D}" presName="circle2" presStyleLbl="lnNode1" presStyleIdx="1" presStyleCnt="4"/>
      <dgm:spPr/>
    </dgm:pt>
    <dgm:pt modelId="{065ADBB6-9BD5-4D5D-856B-8B3DCB4157EB}" type="pres">
      <dgm:prSet presAssocID="{8EA57D2A-AB66-4856-B303-381FAFCA140D}" presName="text2" presStyleLbl="revTx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E045240-A844-4A4B-9FEF-FF4BC040B1F5}" type="pres">
      <dgm:prSet presAssocID="{8EA57D2A-AB66-4856-B303-381FAFCA140D}" presName="line2" presStyleLbl="callout" presStyleIdx="2" presStyleCnt="8"/>
      <dgm:spPr/>
    </dgm:pt>
    <dgm:pt modelId="{4C9B1A06-92D2-4543-B5E5-9E0592CDAAC4}" type="pres">
      <dgm:prSet presAssocID="{8EA57D2A-AB66-4856-B303-381FAFCA140D}" presName="d2" presStyleLbl="callout" presStyleIdx="3" presStyleCnt="8"/>
      <dgm:spPr/>
    </dgm:pt>
    <dgm:pt modelId="{96C67D30-5FAA-407F-9DCB-A66C5C79BECC}" type="pres">
      <dgm:prSet presAssocID="{FCDD6D27-1D01-4AAB-8DB5-3762B8A24B23}" presName="circle3" presStyleLbl="lnNode1" presStyleIdx="2" presStyleCnt="4"/>
      <dgm:spPr/>
    </dgm:pt>
    <dgm:pt modelId="{47CF5114-6D4F-4DEA-A6AE-8302B8A2C99A}" type="pres">
      <dgm:prSet presAssocID="{FCDD6D27-1D01-4AAB-8DB5-3762B8A24B23}" presName="text3" presStyleLbl="revTx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C35457E-AF08-4F43-968F-AEE7DFD13117}" type="pres">
      <dgm:prSet presAssocID="{FCDD6D27-1D01-4AAB-8DB5-3762B8A24B23}" presName="line3" presStyleLbl="callout" presStyleIdx="4" presStyleCnt="8"/>
      <dgm:spPr/>
    </dgm:pt>
    <dgm:pt modelId="{EF7B0C91-9496-491A-993E-FD5926F91DF1}" type="pres">
      <dgm:prSet presAssocID="{FCDD6D27-1D01-4AAB-8DB5-3762B8A24B23}" presName="d3" presStyleLbl="callout" presStyleIdx="5" presStyleCnt="8"/>
      <dgm:spPr/>
    </dgm:pt>
    <dgm:pt modelId="{5647E3F3-FEC4-4A86-9EBB-4585D3241E15}" type="pres">
      <dgm:prSet presAssocID="{EB80DDC2-2B39-45FC-B964-D2D7580AB86D}" presName="circle4" presStyleLbl="lnNode1" presStyleIdx="3" presStyleCnt="4"/>
      <dgm:spPr/>
    </dgm:pt>
    <dgm:pt modelId="{CF63B0AD-3FA6-43FF-A663-B7D7F29D4EF5}" type="pres">
      <dgm:prSet presAssocID="{EB80DDC2-2B39-45FC-B964-D2D7580AB86D}" presName="text4" presStyleLbl="revTx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CB1D713-A8D9-4DBF-8145-8A7C8CDE1277}" type="pres">
      <dgm:prSet presAssocID="{EB80DDC2-2B39-45FC-B964-D2D7580AB86D}" presName="line4" presStyleLbl="callout" presStyleIdx="6" presStyleCnt="8"/>
      <dgm:spPr/>
    </dgm:pt>
    <dgm:pt modelId="{21CB0182-2FDA-4EAF-87CC-9675B203A8D8}" type="pres">
      <dgm:prSet presAssocID="{EB80DDC2-2B39-45FC-B964-D2D7580AB86D}" presName="d4" presStyleLbl="callout" presStyleIdx="7" presStyleCnt="8"/>
      <dgm:spPr/>
    </dgm:pt>
  </dgm:ptLst>
  <dgm:cxnLst>
    <dgm:cxn modelId="{FF4623C5-4447-4FF8-9953-6F1654F89696}" type="presOf" srcId="{8EA57D2A-AB66-4856-B303-381FAFCA140D}" destId="{065ADBB6-9BD5-4D5D-856B-8B3DCB4157EB}" srcOrd="0" destOrd="0" presId="urn:microsoft.com/office/officeart/2005/8/layout/target1"/>
    <dgm:cxn modelId="{AA814F67-512B-445B-A1D3-44AE7477E72E}" type="presOf" srcId="{EB80DDC2-2B39-45FC-B964-D2D7580AB86D}" destId="{CF63B0AD-3FA6-43FF-A663-B7D7F29D4EF5}" srcOrd="0" destOrd="0" presId="urn:microsoft.com/office/officeart/2005/8/layout/target1"/>
    <dgm:cxn modelId="{FA22C8A3-3D84-47CB-A5D9-234E0533BBBC}" srcId="{F44BFEF1-5065-48F2-AA0C-7F92365B897E}" destId="{A3EEA287-44DE-4F3A-8CFD-E58050772328}" srcOrd="0" destOrd="0" parTransId="{4FACFA15-020D-436F-9B56-A78AF930E09F}" sibTransId="{AE81C526-AE12-4BC9-83F4-C83F7786D923}"/>
    <dgm:cxn modelId="{38BFFEA2-B30D-4C49-8AEE-309C5882E4FE}" srcId="{F44BFEF1-5065-48F2-AA0C-7F92365B897E}" destId="{8EA57D2A-AB66-4856-B303-381FAFCA140D}" srcOrd="1" destOrd="0" parTransId="{DDB5EFC0-48BC-41EF-ADF9-1901F9F50AC9}" sibTransId="{C65651BB-EC44-44DC-831B-473693252ACD}"/>
    <dgm:cxn modelId="{75C04C77-DC32-4376-BC29-2AD17E6D6ABD}" srcId="{F44BFEF1-5065-48F2-AA0C-7F92365B897E}" destId="{FCDD6D27-1D01-4AAB-8DB5-3762B8A24B23}" srcOrd="2" destOrd="0" parTransId="{BF649C4E-1AAB-4309-B9CB-57B071D893FA}" sibTransId="{C7EED50A-7E05-4F34-BE6F-C776B5F1E34F}"/>
    <dgm:cxn modelId="{E4FB54BA-8CA5-4040-ACAD-BCAFC0AEDC50}" type="presOf" srcId="{A3EEA287-44DE-4F3A-8CFD-E58050772328}" destId="{33230363-977E-460A-BC1E-C75E77E7AFF1}" srcOrd="0" destOrd="0" presId="urn:microsoft.com/office/officeart/2005/8/layout/target1"/>
    <dgm:cxn modelId="{E2313311-049D-4183-A318-9FAEE18DC38A}" type="presOf" srcId="{F44BFEF1-5065-48F2-AA0C-7F92365B897E}" destId="{B39D9E8E-26CA-47FC-AAA2-9D613143A9A1}" srcOrd="0" destOrd="0" presId="urn:microsoft.com/office/officeart/2005/8/layout/target1"/>
    <dgm:cxn modelId="{0DEFDB53-878B-4C17-BC2A-9FAE39FA10FE}" srcId="{F44BFEF1-5065-48F2-AA0C-7F92365B897E}" destId="{EB80DDC2-2B39-45FC-B964-D2D7580AB86D}" srcOrd="3" destOrd="0" parTransId="{2C5025DE-4231-4DE6-9F69-8A0A4CC1A1CA}" sibTransId="{039461F2-7A2A-4E12-98E9-7A13D2280266}"/>
    <dgm:cxn modelId="{CB111852-8072-4D34-A098-DB23AA7018EB}" type="presOf" srcId="{FCDD6D27-1D01-4AAB-8DB5-3762B8A24B23}" destId="{47CF5114-6D4F-4DEA-A6AE-8302B8A2C99A}" srcOrd="0" destOrd="0" presId="urn:microsoft.com/office/officeart/2005/8/layout/target1"/>
    <dgm:cxn modelId="{26FA76E6-CD5A-4304-94CF-7DDDB2C8008D}" type="presParOf" srcId="{B39D9E8E-26CA-47FC-AAA2-9D613143A9A1}" destId="{71187282-B11D-47FC-8822-E6220B5BBE93}" srcOrd="0" destOrd="0" presId="urn:microsoft.com/office/officeart/2005/8/layout/target1"/>
    <dgm:cxn modelId="{380BF005-318E-42F5-9BF2-E35998529EF1}" type="presParOf" srcId="{B39D9E8E-26CA-47FC-AAA2-9D613143A9A1}" destId="{33230363-977E-460A-BC1E-C75E77E7AFF1}" srcOrd="1" destOrd="0" presId="urn:microsoft.com/office/officeart/2005/8/layout/target1"/>
    <dgm:cxn modelId="{749DCAFB-F69F-49FE-9FCD-246CB6A8C15E}" type="presParOf" srcId="{B39D9E8E-26CA-47FC-AAA2-9D613143A9A1}" destId="{84C79073-6D5A-4100-90F4-63EEB03A8741}" srcOrd="2" destOrd="0" presId="urn:microsoft.com/office/officeart/2005/8/layout/target1"/>
    <dgm:cxn modelId="{4C77E03F-F107-4C31-914F-B13C13B7FB4F}" type="presParOf" srcId="{B39D9E8E-26CA-47FC-AAA2-9D613143A9A1}" destId="{9B17D179-B424-4793-A739-FD7C3836377D}" srcOrd="3" destOrd="0" presId="urn:microsoft.com/office/officeart/2005/8/layout/target1"/>
    <dgm:cxn modelId="{EA85C22B-C172-462E-A065-9E0C19C7AB4A}" type="presParOf" srcId="{B39D9E8E-26CA-47FC-AAA2-9D613143A9A1}" destId="{7B0CFF44-0F18-46E6-9516-149C0D701F66}" srcOrd="4" destOrd="0" presId="urn:microsoft.com/office/officeart/2005/8/layout/target1"/>
    <dgm:cxn modelId="{1AE5E02E-146A-470C-803D-D2BBB70F83F1}" type="presParOf" srcId="{B39D9E8E-26CA-47FC-AAA2-9D613143A9A1}" destId="{065ADBB6-9BD5-4D5D-856B-8B3DCB4157EB}" srcOrd="5" destOrd="0" presId="urn:microsoft.com/office/officeart/2005/8/layout/target1"/>
    <dgm:cxn modelId="{00431A83-77AF-44C5-9BBE-849A2D7E5529}" type="presParOf" srcId="{B39D9E8E-26CA-47FC-AAA2-9D613143A9A1}" destId="{FE045240-A844-4A4B-9FEF-FF4BC040B1F5}" srcOrd="6" destOrd="0" presId="urn:microsoft.com/office/officeart/2005/8/layout/target1"/>
    <dgm:cxn modelId="{7E4B7F38-805D-4128-9B9B-F0FDB2ADD991}" type="presParOf" srcId="{B39D9E8E-26CA-47FC-AAA2-9D613143A9A1}" destId="{4C9B1A06-92D2-4543-B5E5-9E0592CDAAC4}" srcOrd="7" destOrd="0" presId="urn:microsoft.com/office/officeart/2005/8/layout/target1"/>
    <dgm:cxn modelId="{A9CDE2BE-DC1B-4A20-80AE-3BE7C97DFC9B}" type="presParOf" srcId="{B39D9E8E-26CA-47FC-AAA2-9D613143A9A1}" destId="{96C67D30-5FAA-407F-9DCB-A66C5C79BECC}" srcOrd="8" destOrd="0" presId="urn:microsoft.com/office/officeart/2005/8/layout/target1"/>
    <dgm:cxn modelId="{167E8762-D853-4CB8-AE42-126E8B3DF3C0}" type="presParOf" srcId="{B39D9E8E-26CA-47FC-AAA2-9D613143A9A1}" destId="{47CF5114-6D4F-4DEA-A6AE-8302B8A2C99A}" srcOrd="9" destOrd="0" presId="urn:microsoft.com/office/officeart/2005/8/layout/target1"/>
    <dgm:cxn modelId="{30E794BC-FDA8-4785-8728-91938162C52B}" type="presParOf" srcId="{B39D9E8E-26CA-47FC-AAA2-9D613143A9A1}" destId="{0C35457E-AF08-4F43-968F-AEE7DFD13117}" srcOrd="10" destOrd="0" presId="urn:microsoft.com/office/officeart/2005/8/layout/target1"/>
    <dgm:cxn modelId="{3A8F1CAB-5894-4AB4-979F-14EA1135A520}" type="presParOf" srcId="{B39D9E8E-26CA-47FC-AAA2-9D613143A9A1}" destId="{EF7B0C91-9496-491A-993E-FD5926F91DF1}" srcOrd="11" destOrd="0" presId="urn:microsoft.com/office/officeart/2005/8/layout/target1"/>
    <dgm:cxn modelId="{05731707-20A1-4F22-B353-1E70C18FA823}" type="presParOf" srcId="{B39D9E8E-26CA-47FC-AAA2-9D613143A9A1}" destId="{5647E3F3-FEC4-4A86-9EBB-4585D3241E15}" srcOrd="12" destOrd="0" presId="urn:microsoft.com/office/officeart/2005/8/layout/target1"/>
    <dgm:cxn modelId="{532E7696-DE83-4565-A940-489B43EC1937}" type="presParOf" srcId="{B39D9E8E-26CA-47FC-AAA2-9D613143A9A1}" destId="{CF63B0AD-3FA6-43FF-A663-B7D7F29D4EF5}" srcOrd="13" destOrd="0" presId="urn:microsoft.com/office/officeart/2005/8/layout/target1"/>
    <dgm:cxn modelId="{0D173380-C9CD-4581-953D-15803716C5A8}" type="presParOf" srcId="{B39D9E8E-26CA-47FC-AAA2-9D613143A9A1}" destId="{3CB1D713-A8D9-4DBF-8145-8A7C8CDE1277}" srcOrd="14" destOrd="0" presId="urn:microsoft.com/office/officeart/2005/8/layout/target1"/>
    <dgm:cxn modelId="{966D36D7-9376-4E97-AA33-3B9C8C6D379A}" type="presParOf" srcId="{B39D9E8E-26CA-47FC-AAA2-9D613143A9A1}" destId="{21CB0182-2FDA-4EAF-87CC-9675B203A8D8}" srcOrd="15" destOrd="0" presId="urn:microsoft.com/office/officeart/2005/8/layout/targe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743FFCD-FCAF-44C4-8DCF-22C2345F689B}">
      <dsp:nvSpPr>
        <dsp:cNvPr id="0" name=""/>
        <dsp:cNvSpPr/>
      </dsp:nvSpPr>
      <dsp:spPr>
        <a:xfrm>
          <a:off x="0" y="0"/>
          <a:ext cx="6096000" cy="1219200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3360" tIns="213360" rIns="213360" bIns="213360" numCol="1" spcCol="1270" anchor="ctr" anchorCtr="0">
          <a:noAutofit/>
        </a:bodyPr>
        <a:lstStyle/>
        <a:p>
          <a:pPr lvl="0" algn="ctr" defTabSz="2489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600" kern="1200"/>
        </a:p>
      </dsp:txBody>
      <dsp:txXfrm>
        <a:off x="0" y="0"/>
        <a:ext cx="6096000" cy="1219200"/>
      </dsp:txXfrm>
    </dsp:sp>
    <dsp:sp modelId="{26F241B9-3D81-48F1-8A5A-557EA22133F1}">
      <dsp:nvSpPr>
        <dsp:cNvPr id="0" name=""/>
        <dsp:cNvSpPr/>
      </dsp:nvSpPr>
      <dsp:spPr>
        <a:xfrm>
          <a:off x="2976" y="1219200"/>
          <a:ext cx="2030015" cy="256032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8120" tIns="198120" rIns="198120" bIns="198120" numCol="1" spcCol="1270" anchor="ctr" anchorCtr="0">
          <a:noAutofit/>
        </a:bodyPr>
        <a:lstStyle/>
        <a:p>
          <a:pPr lvl="0" algn="ctr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200" kern="1200"/>
        </a:p>
      </dsp:txBody>
      <dsp:txXfrm>
        <a:off x="2976" y="1219200"/>
        <a:ext cx="2030015" cy="2560320"/>
      </dsp:txXfrm>
    </dsp:sp>
    <dsp:sp modelId="{0A96EB84-CE01-4A7F-8833-5ABEB9939F31}">
      <dsp:nvSpPr>
        <dsp:cNvPr id="0" name=""/>
        <dsp:cNvSpPr/>
      </dsp:nvSpPr>
      <dsp:spPr>
        <a:xfrm>
          <a:off x="2032992" y="1219200"/>
          <a:ext cx="2030015" cy="256032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8120" tIns="198120" rIns="198120" bIns="198120" numCol="1" spcCol="1270" anchor="ctr" anchorCtr="0">
          <a:noAutofit/>
        </a:bodyPr>
        <a:lstStyle/>
        <a:p>
          <a:pPr lvl="0" algn="ctr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200" kern="1200"/>
        </a:p>
      </dsp:txBody>
      <dsp:txXfrm>
        <a:off x="2032992" y="1219200"/>
        <a:ext cx="2030015" cy="2560320"/>
      </dsp:txXfrm>
    </dsp:sp>
    <dsp:sp modelId="{262E187E-5A1D-41A8-BD2D-DC65F84DDE67}">
      <dsp:nvSpPr>
        <dsp:cNvPr id="0" name=""/>
        <dsp:cNvSpPr/>
      </dsp:nvSpPr>
      <dsp:spPr>
        <a:xfrm>
          <a:off x="4063007" y="1219200"/>
          <a:ext cx="2030015" cy="256032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8120" tIns="198120" rIns="198120" bIns="198120" numCol="1" spcCol="1270" anchor="ctr" anchorCtr="0">
          <a:noAutofit/>
        </a:bodyPr>
        <a:lstStyle/>
        <a:p>
          <a:pPr lvl="0" algn="ctr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200" kern="1200"/>
        </a:p>
      </dsp:txBody>
      <dsp:txXfrm>
        <a:off x="4063007" y="1219200"/>
        <a:ext cx="2030015" cy="2560320"/>
      </dsp:txXfrm>
    </dsp:sp>
    <dsp:sp modelId="{47FA84D2-1BE1-4944-A88C-07F0B9F5F890}">
      <dsp:nvSpPr>
        <dsp:cNvPr id="0" name=""/>
        <dsp:cNvSpPr/>
      </dsp:nvSpPr>
      <dsp:spPr>
        <a:xfrm>
          <a:off x="0" y="3779520"/>
          <a:ext cx="6096000" cy="284480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D14364B-0EB7-4856-9D53-DEBC1C9F2837}">
      <dsp:nvSpPr>
        <dsp:cNvPr id="0" name=""/>
        <dsp:cNvSpPr/>
      </dsp:nvSpPr>
      <dsp:spPr>
        <a:xfrm rot="16200000">
          <a:off x="508000" y="-508000"/>
          <a:ext cx="2032000" cy="3048000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4048" tIns="384048" rIns="384048" bIns="384048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400" kern="1200"/>
        </a:p>
      </dsp:txBody>
      <dsp:txXfrm rot="5400000">
        <a:off x="0" y="0"/>
        <a:ext cx="3048000" cy="1524000"/>
      </dsp:txXfrm>
    </dsp:sp>
    <dsp:sp modelId="{869E10F9-A270-4BA2-89FA-28B56328EB19}">
      <dsp:nvSpPr>
        <dsp:cNvPr id="0" name=""/>
        <dsp:cNvSpPr/>
      </dsp:nvSpPr>
      <dsp:spPr>
        <a:xfrm>
          <a:off x="3048000" y="0"/>
          <a:ext cx="3048000" cy="2032000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4048" tIns="384048" rIns="384048" bIns="384048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400" kern="1200"/>
        </a:p>
      </dsp:txBody>
      <dsp:txXfrm>
        <a:off x="3048000" y="0"/>
        <a:ext cx="3048000" cy="1524000"/>
      </dsp:txXfrm>
    </dsp:sp>
    <dsp:sp modelId="{4231C90F-6E5C-41B5-B464-569BD753B3A2}">
      <dsp:nvSpPr>
        <dsp:cNvPr id="0" name=""/>
        <dsp:cNvSpPr/>
      </dsp:nvSpPr>
      <dsp:spPr>
        <a:xfrm rot="10800000">
          <a:off x="0" y="2032000"/>
          <a:ext cx="3048000" cy="2032000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4048" tIns="384048" rIns="384048" bIns="384048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400" kern="1200"/>
        </a:p>
      </dsp:txBody>
      <dsp:txXfrm rot="10800000">
        <a:off x="0" y="2539999"/>
        <a:ext cx="3048000" cy="1524000"/>
      </dsp:txXfrm>
    </dsp:sp>
    <dsp:sp modelId="{575C6162-87C8-496E-82D3-E2D072346B52}">
      <dsp:nvSpPr>
        <dsp:cNvPr id="0" name=""/>
        <dsp:cNvSpPr/>
      </dsp:nvSpPr>
      <dsp:spPr>
        <a:xfrm rot="5400000">
          <a:off x="3556000" y="1523999"/>
          <a:ext cx="2032000" cy="3048000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4048" tIns="384048" rIns="384048" bIns="384048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400" kern="1200"/>
        </a:p>
      </dsp:txBody>
      <dsp:txXfrm rot="-5400000">
        <a:off x="3048000" y="2539999"/>
        <a:ext cx="3048000" cy="1524000"/>
      </dsp:txXfrm>
    </dsp:sp>
    <dsp:sp modelId="{B4C83886-0A58-441D-A333-B6B33863EFD2}">
      <dsp:nvSpPr>
        <dsp:cNvPr id="0" name=""/>
        <dsp:cNvSpPr/>
      </dsp:nvSpPr>
      <dsp:spPr>
        <a:xfrm>
          <a:off x="2133600" y="1523999"/>
          <a:ext cx="1828800" cy="1016000"/>
        </a:xfrm>
        <a:prstGeom prst="round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200" kern="1200"/>
        </a:p>
      </dsp:txBody>
      <dsp:txXfrm>
        <a:off x="2183197" y="1573596"/>
        <a:ext cx="1729606" cy="91680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47F70A0-B528-4452-B462-79E342A9BAD5}">
      <dsp:nvSpPr>
        <dsp:cNvPr id="0" name=""/>
        <dsp:cNvSpPr/>
      </dsp:nvSpPr>
      <dsp:spPr>
        <a:xfrm>
          <a:off x="0" y="551139"/>
          <a:ext cx="6096000" cy="887809"/>
        </a:xfrm>
        <a:prstGeom prst="rightArrow">
          <a:avLst>
            <a:gd name="adj1" fmla="val 50000"/>
            <a:gd name="adj2" fmla="val 5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254000" bIns="14094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/>
        </a:p>
      </dsp:txBody>
      <dsp:txXfrm>
        <a:off x="0" y="773091"/>
        <a:ext cx="5874048" cy="443905"/>
      </dsp:txXfrm>
    </dsp:sp>
    <dsp:sp modelId="{43548F09-25EE-4778-8674-D7FB5BF976FC}">
      <dsp:nvSpPr>
        <dsp:cNvPr id="0" name=""/>
        <dsp:cNvSpPr/>
      </dsp:nvSpPr>
      <dsp:spPr>
        <a:xfrm>
          <a:off x="0" y="1235768"/>
          <a:ext cx="1877568" cy="171024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2880" tIns="182880" rIns="182880" bIns="182880" numCol="1" spcCol="1270" anchor="t" anchorCtr="0">
          <a:noAutofit/>
        </a:bodyPr>
        <a:lstStyle/>
        <a:p>
          <a:pPr lvl="0" algn="l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800" kern="1200"/>
        </a:p>
      </dsp:txBody>
      <dsp:txXfrm>
        <a:off x="0" y="1235768"/>
        <a:ext cx="1877568" cy="1710248"/>
      </dsp:txXfrm>
    </dsp:sp>
    <dsp:sp modelId="{958B2054-B021-4609-A8BE-BAAD81405EE4}">
      <dsp:nvSpPr>
        <dsp:cNvPr id="0" name=""/>
        <dsp:cNvSpPr/>
      </dsp:nvSpPr>
      <dsp:spPr>
        <a:xfrm>
          <a:off x="1877568" y="847075"/>
          <a:ext cx="4218432" cy="887809"/>
        </a:xfrm>
        <a:prstGeom prst="rightArrow">
          <a:avLst>
            <a:gd name="adj1" fmla="val 50000"/>
            <a:gd name="adj2" fmla="val 5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254000" bIns="14094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/>
        </a:p>
      </dsp:txBody>
      <dsp:txXfrm>
        <a:off x="1877568" y="1069027"/>
        <a:ext cx="3996480" cy="443905"/>
      </dsp:txXfrm>
    </dsp:sp>
    <dsp:sp modelId="{4E5F72EF-908A-4BF7-8796-F3EB79B02F35}">
      <dsp:nvSpPr>
        <dsp:cNvPr id="0" name=""/>
        <dsp:cNvSpPr/>
      </dsp:nvSpPr>
      <dsp:spPr>
        <a:xfrm>
          <a:off x="1877568" y="1531705"/>
          <a:ext cx="1877568" cy="171024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2880" tIns="182880" rIns="182880" bIns="182880" numCol="1" spcCol="1270" anchor="t" anchorCtr="0">
          <a:noAutofit/>
        </a:bodyPr>
        <a:lstStyle/>
        <a:p>
          <a:pPr lvl="0" algn="l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800" kern="1200"/>
        </a:p>
      </dsp:txBody>
      <dsp:txXfrm>
        <a:off x="1877568" y="1531705"/>
        <a:ext cx="1877568" cy="1710248"/>
      </dsp:txXfrm>
    </dsp:sp>
    <dsp:sp modelId="{84115392-CC72-4F0F-9BD5-F036C3FAF8D0}">
      <dsp:nvSpPr>
        <dsp:cNvPr id="0" name=""/>
        <dsp:cNvSpPr/>
      </dsp:nvSpPr>
      <dsp:spPr>
        <a:xfrm>
          <a:off x="3755136" y="1143012"/>
          <a:ext cx="2340864" cy="887809"/>
        </a:xfrm>
        <a:prstGeom prst="rightArrow">
          <a:avLst>
            <a:gd name="adj1" fmla="val 50000"/>
            <a:gd name="adj2" fmla="val 5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254000" bIns="14094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/>
        </a:p>
      </dsp:txBody>
      <dsp:txXfrm>
        <a:off x="3755136" y="1364964"/>
        <a:ext cx="2118912" cy="443905"/>
      </dsp:txXfrm>
    </dsp:sp>
    <dsp:sp modelId="{56FBEA93-87DB-40F3-AD22-DEB71280F6A4}">
      <dsp:nvSpPr>
        <dsp:cNvPr id="0" name=""/>
        <dsp:cNvSpPr/>
      </dsp:nvSpPr>
      <dsp:spPr>
        <a:xfrm>
          <a:off x="3755136" y="1827641"/>
          <a:ext cx="1877568" cy="168521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2880" tIns="182880" rIns="182880" bIns="182880" numCol="1" spcCol="1270" anchor="t" anchorCtr="0">
          <a:noAutofit/>
        </a:bodyPr>
        <a:lstStyle/>
        <a:p>
          <a:pPr lvl="0" algn="l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800" kern="1200"/>
        </a:p>
      </dsp:txBody>
      <dsp:txXfrm>
        <a:off x="3755136" y="1827641"/>
        <a:ext cx="1877568" cy="168521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647E3F3-FEC4-4A86-9EBB-4585D3241E15}">
      <dsp:nvSpPr>
        <dsp:cNvPr id="0" name=""/>
        <dsp:cNvSpPr/>
      </dsp:nvSpPr>
      <dsp:spPr>
        <a:xfrm>
          <a:off x="508000" y="1015999"/>
          <a:ext cx="3048000" cy="304800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6C67D30-5FAA-407F-9DCB-A66C5C79BECC}">
      <dsp:nvSpPr>
        <dsp:cNvPr id="0" name=""/>
        <dsp:cNvSpPr/>
      </dsp:nvSpPr>
      <dsp:spPr>
        <a:xfrm>
          <a:off x="943610" y="1451610"/>
          <a:ext cx="2176780" cy="217678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B0CFF44-0F18-46E6-9516-149C0D701F66}">
      <dsp:nvSpPr>
        <dsp:cNvPr id="0" name=""/>
        <dsp:cNvSpPr/>
      </dsp:nvSpPr>
      <dsp:spPr>
        <a:xfrm>
          <a:off x="1378966" y="1886966"/>
          <a:ext cx="1306067" cy="130606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1187282-B11D-47FC-8822-E6220B5BBE93}">
      <dsp:nvSpPr>
        <dsp:cNvPr id="0" name=""/>
        <dsp:cNvSpPr/>
      </dsp:nvSpPr>
      <dsp:spPr>
        <a:xfrm>
          <a:off x="1814322" y="2322321"/>
          <a:ext cx="435356" cy="43535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3230363-977E-460A-BC1E-C75E77E7AFF1}">
      <dsp:nvSpPr>
        <dsp:cNvPr id="0" name=""/>
        <dsp:cNvSpPr/>
      </dsp:nvSpPr>
      <dsp:spPr>
        <a:xfrm>
          <a:off x="4064000" y="0"/>
          <a:ext cx="1524000" cy="7289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20320" bIns="2032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I will advance to ABE in 2 years.</a:t>
          </a:r>
          <a:endParaRPr lang="en-US" sz="1600" b="1" kern="1200" dirty="0"/>
        </a:p>
      </dsp:txBody>
      <dsp:txXfrm>
        <a:off x="4064000" y="0"/>
        <a:ext cx="1524000" cy="728980"/>
      </dsp:txXfrm>
    </dsp:sp>
    <dsp:sp modelId="{84C79073-6D5A-4100-90F4-63EEB03A8741}">
      <dsp:nvSpPr>
        <dsp:cNvPr id="0" name=""/>
        <dsp:cNvSpPr/>
      </dsp:nvSpPr>
      <dsp:spPr>
        <a:xfrm>
          <a:off x="3683000" y="364489"/>
          <a:ext cx="3810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B17D179-B424-4793-A739-FD7C3836377D}">
      <dsp:nvSpPr>
        <dsp:cNvPr id="0" name=""/>
        <dsp:cNvSpPr/>
      </dsp:nvSpPr>
      <dsp:spPr>
        <a:xfrm rot="5400000">
          <a:off x="1767840" y="604519"/>
          <a:ext cx="2153920" cy="167640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65ADBB6-9BD5-4D5D-856B-8B3DCB4157EB}">
      <dsp:nvSpPr>
        <dsp:cNvPr id="0" name=""/>
        <dsp:cNvSpPr/>
      </dsp:nvSpPr>
      <dsp:spPr>
        <a:xfrm>
          <a:off x="4064000" y="728979"/>
          <a:ext cx="1524000" cy="7289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20320" bIns="2032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I am going to...</a:t>
          </a:r>
          <a:endParaRPr lang="en-US" sz="1600" kern="1200" dirty="0"/>
        </a:p>
      </dsp:txBody>
      <dsp:txXfrm>
        <a:off x="4064000" y="728979"/>
        <a:ext cx="1524000" cy="728980"/>
      </dsp:txXfrm>
    </dsp:sp>
    <dsp:sp modelId="{FE045240-A844-4A4B-9FEF-FF4BC040B1F5}">
      <dsp:nvSpPr>
        <dsp:cNvPr id="0" name=""/>
        <dsp:cNvSpPr/>
      </dsp:nvSpPr>
      <dsp:spPr>
        <a:xfrm>
          <a:off x="3683000" y="1093469"/>
          <a:ext cx="3810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C9B1A06-92D2-4543-B5E5-9E0592CDAAC4}">
      <dsp:nvSpPr>
        <dsp:cNvPr id="0" name=""/>
        <dsp:cNvSpPr/>
      </dsp:nvSpPr>
      <dsp:spPr>
        <a:xfrm rot="5400000">
          <a:off x="2140712" y="1321561"/>
          <a:ext cx="1768856" cy="131318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7CF5114-6D4F-4DEA-A6AE-8302B8A2C99A}">
      <dsp:nvSpPr>
        <dsp:cNvPr id="0" name=""/>
        <dsp:cNvSpPr/>
      </dsp:nvSpPr>
      <dsp:spPr>
        <a:xfrm>
          <a:off x="4064000" y="1457959"/>
          <a:ext cx="1524000" cy="7289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20320" bIns="2032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I am going to...</a:t>
          </a:r>
          <a:endParaRPr lang="en-US" sz="1600" kern="1200" dirty="0"/>
        </a:p>
      </dsp:txBody>
      <dsp:txXfrm>
        <a:off x="4064000" y="1457959"/>
        <a:ext cx="1524000" cy="728980"/>
      </dsp:txXfrm>
    </dsp:sp>
    <dsp:sp modelId="{0C35457E-AF08-4F43-968F-AEE7DFD13117}">
      <dsp:nvSpPr>
        <dsp:cNvPr id="0" name=""/>
        <dsp:cNvSpPr/>
      </dsp:nvSpPr>
      <dsp:spPr>
        <a:xfrm>
          <a:off x="3683000" y="1822449"/>
          <a:ext cx="3810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F7B0C91-9496-491A-993E-FD5926F91DF1}">
      <dsp:nvSpPr>
        <dsp:cNvPr id="0" name=""/>
        <dsp:cNvSpPr/>
      </dsp:nvSpPr>
      <dsp:spPr>
        <a:xfrm rot="5400000">
          <a:off x="2501646" y="1989835"/>
          <a:ext cx="1349248" cy="101346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F63B0AD-3FA6-43FF-A663-B7D7F29D4EF5}">
      <dsp:nvSpPr>
        <dsp:cNvPr id="0" name=""/>
        <dsp:cNvSpPr/>
      </dsp:nvSpPr>
      <dsp:spPr>
        <a:xfrm>
          <a:off x="4064000" y="2186939"/>
          <a:ext cx="1524000" cy="7289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20320" bIns="2032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I am going to...</a:t>
          </a:r>
          <a:endParaRPr lang="en-US" sz="1600" kern="1200" dirty="0"/>
        </a:p>
      </dsp:txBody>
      <dsp:txXfrm>
        <a:off x="4064000" y="2186939"/>
        <a:ext cx="1524000" cy="728980"/>
      </dsp:txXfrm>
    </dsp:sp>
    <dsp:sp modelId="{3CB1D713-A8D9-4DBF-8145-8A7C8CDE1277}">
      <dsp:nvSpPr>
        <dsp:cNvPr id="0" name=""/>
        <dsp:cNvSpPr/>
      </dsp:nvSpPr>
      <dsp:spPr>
        <a:xfrm>
          <a:off x="3683000" y="2551429"/>
          <a:ext cx="3810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1CB0182-2FDA-4EAF-87CC-9675B203A8D8}">
      <dsp:nvSpPr>
        <dsp:cNvPr id="0" name=""/>
        <dsp:cNvSpPr/>
      </dsp:nvSpPr>
      <dsp:spPr>
        <a:xfrm rot="5400000">
          <a:off x="2863443" y="2660751"/>
          <a:ext cx="927404" cy="708152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9/3/layout/IncreasingArrowsProcess">
  <dgm:title val=""/>
  <dgm:desc val=""/>
  <dgm:catLst>
    <dgm:cat type="process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 val="5"/>
      <dgm:chPref val="5"/>
      <dgm:dir/>
      <dgm:animLvl val="lvl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choose name="Name3">
          <dgm:if name="Name4" axis="ch ch" ptType="node node" func="cnt" op="equ" val="0">
            <dgm:alg type="composite">
              <dgm:param type="ar" val="6.8662"/>
            </dgm:alg>
            <dgm:choose name="Name5">
              <dgm:if name="Name6" func="var" arg="dir" op="equ" val="norm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if>
              <dgm:else name="Name7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else>
            </dgm:choose>
          </dgm:if>
          <dgm:else name="Name8">
            <dgm:alg type="composite">
              <dgm:param type="ar" val="1.9864"/>
            </dgm:alg>
            <dgm:choose name="Name9">
              <dgm:if name="Name1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if>
              <dgm:else name="Name1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.076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else>
            </dgm:choose>
          </dgm:else>
        </dgm:choose>
      </dgm:if>
      <dgm:if name="Name12" axis="ch" ptType="node" func="cnt" op="equ" val="2">
        <dgm:choose name="Name13">
          <dgm:if name="Name14" axis="ch ch" ptType="node node" func="cnt" op="equ" val="0">
            <dgm:alg type="composite">
              <dgm:param type="ar" val="5.1498"/>
            </dgm:alg>
            <dgm:choose name="Name15">
              <dgm:if name="Name1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.462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if>
              <dgm:else name="Name1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else>
            </dgm:choose>
          </dgm:if>
          <dgm:else name="Name18">
            <dgm:alg type="composite">
              <dgm:param type="ar" val="2.0563"/>
            </dgm:alg>
            <dgm:choose name="Name19">
              <dgm:if name="Name2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.462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462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if>
              <dgm:else name="Name2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.538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076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else>
            </dgm:choose>
          </dgm:else>
        </dgm:choose>
      </dgm:if>
      <dgm:if name="Name22" axis="ch" ptType="node" func="cnt" op="equ" val="3">
        <dgm:choose name="Name23">
          <dgm:if name="Name24" axis="ch ch" ptType="node node" func="cnt" op="equ" val="0">
            <dgm:alg type="composite">
              <dgm:param type="ar" val="4.1198"/>
            </dgm:alg>
            <dgm:choose name="Name25">
              <dgm:if name="Name2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.308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.616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if>
              <dgm:else name="Name2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else>
            </dgm:choose>
          </dgm:if>
          <dgm:else name="Name28">
            <dgm:alg type="composite">
              <dgm:param type="ar" val="2.0702"/>
            </dgm:alg>
            <dgm:choose name="Name29">
              <dgm:if name="Name3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08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61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.308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.616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if>
              <dgm:else name="Name3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.692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84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07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else>
            </dgm:choose>
          </dgm:else>
        </dgm:choose>
      </dgm:if>
      <dgm:if name="Name32" axis="ch" ptType="node" func="cnt" op="equ" val="4">
        <dgm:choose name="Name33">
          <dgm:if name="Name34" axis="ch ch" ptType="node node" func="cnt" op="equ" val="0">
            <dgm:alg type="composite">
              <dgm:param type="ar" val="3.435"/>
            </dgm:alg>
            <dgm:choose name="Name35">
              <dgm:if name="Name3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.2305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.461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.6915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if>
              <dgm:else name="Name3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else>
            </dgm:choose>
          </dgm:if>
          <dgm:else name="Name38">
            <dgm:alg type="composite">
              <dgm:param type="ar" val="1.9377"/>
            </dgm:alg>
            <dgm:choose name="Name39">
              <dgm:if name="Name4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2305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461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6915"/>
                  <dgm:constr type="t" for="ch" forName="childText4" refType="h" fact="0.5"/>
                  <dgm:constr type="w" for="ch" forName="childText4" refType="w" fact="0.232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.2305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.461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.6915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if>
              <dgm:else name="Name4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.7695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539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3085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076"/>
                  <dgm:constr type="t" for="ch" forName="childText4" refType="h" fact="0.5"/>
                  <dgm:constr type="w" for="ch" forName="childText4" refType="w" fact="0.234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else>
            </dgm:choose>
          </dgm:else>
        </dgm:choose>
      </dgm:if>
      <dgm:else name="Name42">
        <dgm:choose name="Name43">
          <dgm:if name="Name44" axis="ch ch" ptType="node node" func="cnt" op="equ" val="0">
            <dgm:alg type="composite">
              <dgm:param type="ar" val="2.9463"/>
            </dgm:alg>
            <dgm:choose name="Name45">
              <dgm:if name="Name4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.1848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.3696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.5545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.7393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if>
              <dgm:else name="Name4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else>
            </dgm:choose>
          </dgm:if>
          <dgm:else name="Name48">
            <dgm:alg type="composite">
              <dgm:param type="ar" val="1.7837"/>
            </dgm:alg>
            <dgm:choose name="Name49">
              <dgm:if name="Name5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1848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3696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5545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7393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.1848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.3696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.5545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.7393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if>
              <dgm:else name="Name5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.81518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63036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44554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26072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0759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else>
            </dgm:choose>
          </dgm:else>
        </dgm:choose>
      </dgm:else>
    </dgm:choose>
    <dgm:forEach name="Name52" axis="ch" ptType="node" cnt="1">
      <dgm:layoutNode name="parentText1" styleLbl="node1">
        <dgm:varLst>
          <dgm:chMax/>
          <dgm:chPref val="3"/>
          <dgm:bulletEnabled val="1"/>
        </dgm:varLst>
        <dgm:choose name="Name53">
          <dgm:if name="Name54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55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56">
        <dgm:if name="Name57" axis="ch" ptType="node" func="cnt" op="gte" val="1">
          <dgm:layoutNode name="childText1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8"/>
      </dgm:choose>
    </dgm:forEach>
    <dgm:forEach name="Name59" axis="ch" ptType="node" st="2" cnt="1">
      <dgm:layoutNode name="parentText2" styleLbl="node1">
        <dgm:varLst>
          <dgm:chMax/>
          <dgm:chPref val="3"/>
          <dgm:bulletEnabled val="1"/>
        </dgm:varLst>
        <dgm:choose name="Name60">
          <dgm:if name="Name61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2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63">
        <dgm:if name="Name64" axis="ch" ptType="node" func="cnt" op="gte" val="1">
          <dgm:layoutNode name="childText2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5"/>
      </dgm:choose>
    </dgm:forEach>
    <dgm:forEach name="Name66" axis="ch" ptType="node" st="3" cnt="1">
      <dgm:layoutNode name="parentText3" styleLbl="node1">
        <dgm:varLst>
          <dgm:chMax/>
          <dgm:chPref val="3"/>
          <dgm:bulletEnabled val="1"/>
        </dgm:varLst>
        <dgm:choose name="Name67">
          <dgm:if name="Name68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9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0">
        <dgm:if name="Name71" axis="ch" ptType="node" func="cnt" op="gte" val="1">
          <dgm:layoutNode name="childText3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</dgm:forEach>
    <dgm:forEach name="Name73" axis="ch" ptType="node" st="4" cnt="1">
      <dgm:layoutNode name="parentText4" styleLbl="node1">
        <dgm:varLst>
          <dgm:chMax/>
          <dgm:chPref val="3"/>
          <dgm:bulletEnabled val="1"/>
        </dgm:varLst>
        <dgm:choose name="Name74">
          <dgm:if name="Name75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76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7">
        <dgm:if name="Name78" axis="ch" ptType="node" func="cnt" op="gte" val="1">
          <dgm:layoutNode name="childText4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9"/>
      </dgm:choose>
    </dgm:forEach>
    <dgm:forEach name="Name80" axis="ch" ptType="node" st="5" cnt="1">
      <dgm:layoutNode name="parentText5" styleLbl="node1">
        <dgm:varLst>
          <dgm:chMax/>
          <dgm:chPref val="3"/>
          <dgm:bulletEnabled val="1"/>
        </dgm:varLst>
        <dgm:choose name="Name81">
          <dgm:if name="Name82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83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84">
        <dgm:if name="Name85" axis="ch" ptType="node" func="cnt" op="gte" val="1">
          <dgm:layoutNode name="childText5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6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target1">
  <dgm:title val=""/>
  <dgm:desc val=""/>
  <dgm:catLst>
    <dgm:cat type="relationship" pri="25000"/>
    <dgm:cat type="convert" pri="2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equ" val="0">
            <dgm:constrLst/>
          </dgm:if>
          <dgm:if name="Name4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r" for="ch" forName="line1" refType="l" refFor="ch" refForName="text1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5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4432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6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86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717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7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29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662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25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r" for="ch" forName="text4" refType="w"/>
              <dgm:constr type="t" for="ch" forName="text4" refType="b" refFor="ch" refForName="text3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852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8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r" for="ch" forName="text1" refType="w"/>
              <dgm:constr type="ctrY" for="ch" forName="text1" refType="h" fact="0.13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r" for="ch" forName="text2" refType="w"/>
              <dgm:constr type="ctrY" for="ch" forName="text2" refType="h" fact="0.27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498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r" for="ch" forName="text3" refType="w"/>
              <dgm:constr type="ctrY" for="ch" forName="text3" refType="h" fact="0.41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394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r" for="ch" forName="text4" refType="w"/>
              <dgm:constr type="ctrY" for="ch" forName="text4" refType="h" fact="0.547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46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r" for="ch" forName="text5" refType="w"/>
              <dgm:constr type="ctrY" for="ch" forName="text5" refType="h" fact="0.68"/>
              <dgm:constr type="l" for="ch" forName="line5" refType="w" fact="0.625"/>
              <dgm:constr type="ctrY" for="ch" forName="line5" refType="ctrY" refFor="ch" refForName="text5"/>
              <dgm:constr type="w" for="ch" forName="line5" refType="w" fact="0.075"/>
              <dgm:constr type="h" for="ch" forName="line5"/>
              <dgm:constr type="l" for="ch" forName="d5" refType="w" fact="0.49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9"/>
        </dgm:choose>
      </dgm:if>
      <dgm:else name="Name10">
        <dgm:choose name="Name11">
          <dgm:if name="Name12" axis="ch" ptType="node" func="cnt" op="equ" val="0">
            <dgm:constrLst/>
          </dgm:if>
          <dgm:if name="Name13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14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5567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15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14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282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16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0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337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74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l" for="ch" forName="text4"/>
              <dgm:constr type="t" for="ch" forName="text4" refType="b" refFor="ch" refForName="text3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147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17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l" for="ch" forName="text1"/>
              <dgm:constr type="ctrY" for="ch" forName="text1" refType="h" fact="0.13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l" for="ch" forName="text2"/>
              <dgm:constr type="ctrY" for="ch" forName="text2" refType="h" fact="0.27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502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l" for="ch" forName="text3"/>
              <dgm:constr type="ctrY" for="ch" forName="text3" refType="h" fact="0.41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606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l" for="ch" forName="text4"/>
              <dgm:constr type="ctrY" for="ch" forName="text4" refType="h" fact="0.547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54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l" for="ch" forName="text5"/>
              <dgm:constr type="ctrY" for="ch" forName="text5" refType="h" fact="0.68"/>
              <dgm:constr type="l" for="ch" forName="line5" refType="r" refFor="ch" refForName="text5"/>
              <dgm:constr type="ctrY" for="ch" forName="line5" refType="ctrY" refFor="ch" refForName="text5"/>
              <dgm:constr type="r" for="ch" forName="line5" refType="w" fact="0.375"/>
              <dgm:constr type="h" for="ch" forName="line5"/>
              <dgm:constr type="r" for="ch" forName="d5" refType="w" fact="0.50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18"/>
        </dgm:choose>
      </dgm:else>
    </dgm:choose>
    <dgm:ruleLst/>
    <dgm:forEach name="Name19" axis="ch" ptType="node" cnt="1">
      <dgm:layoutNode name="circle1" styleLbl="l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text1" styleLbl="revTx">
        <dgm:varLst>
          <dgm:bulletEnabled val="1"/>
        </dgm:varLst>
        <dgm:choose name="Name20">
          <dgm:if name="Name21" func="var" arg="dir" op="equ" val="norm">
            <dgm:choose name="Name22">
              <dgm:if name="Name2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4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25">
            <dgm:choose name="Name26">
              <dgm:if name="Name2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8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29">
          <dgm:if name="Name30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31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1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1" styleLbl="callout">
        <dgm:alg type="sp"/>
        <dgm:choose name="Name32">
          <dgm:if name="Name33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34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35" axis="ch" ptType="node" st="2" cnt="1">
      <dgm:layoutNode name="circle2" styleLbl="lnNode1">
        <dgm:alg type="sp"/>
        <dgm:shape xmlns:r="http://schemas.openxmlformats.org/officeDocument/2006/relationships" type="ellipse" r:blip="" zOrderOff="-5">
          <dgm:adjLst/>
        </dgm:shape>
        <dgm:presOf/>
        <dgm:constrLst/>
        <dgm:ruleLst/>
      </dgm:layoutNode>
      <dgm:layoutNode name="text2" styleLbl="revTx">
        <dgm:varLst>
          <dgm:bulletEnabled val="1"/>
        </dgm:varLst>
        <dgm:choose name="Name36">
          <dgm:if name="Name37" func="var" arg="dir" op="equ" val="norm">
            <dgm:choose name="Name38">
              <dgm:if name="Name3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0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41">
            <dgm:choose name="Name42">
              <dgm:if name="Name4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4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45">
          <dgm:if name="Name46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47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2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2" styleLbl="callout">
        <dgm:alg type="sp"/>
        <dgm:choose name="Name48">
          <dgm:if name="Name49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50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51" axis="ch" ptType="node" st="3" cnt="1">
      <dgm:layoutNode name="circle3" styleLbl="lnNode1">
        <dgm:alg type="sp"/>
        <dgm:shape xmlns:r="http://schemas.openxmlformats.org/officeDocument/2006/relationships" type="ellipse" r:blip="" zOrderOff="-10">
          <dgm:adjLst/>
        </dgm:shape>
        <dgm:presOf/>
        <dgm:constrLst/>
        <dgm:ruleLst/>
      </dgm:layoutNode>
      <dgm:layoutNode name="text3" styleLbl="revTx">
        <dgm:varLst>
          <dgm:bulletEnabled val="1"/>
        </dgm:varLst>
        <dgm:choose name="Name52">
          <dgm:if name="Name53" func="var" arg="dir" op="equ" val="norm">
            <dgm:choose name="Name54">
              <dgm:if name="Name5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56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57">
            <dgm:choose name="Name58">
              <dgm:if name="Name5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60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61">
          <dgm:if name="Name62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63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3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3" styleLbl="callout">
        <dgm:alg type="sp"/>
        <dgm:choose name="Name64">
          <dgm:if name="Name65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66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67" axis="ch" ptType="node" st="4" cnt="1">
      <dgm:layoutNode name="circle4" styleLbl="lnNode1">
        <dgm:alg type="sp"/>
        <dgm:shape xmlns:r="http://schemas.openxmlformats.org/officeDocument/2006/relationships" type="ellipse" r:blip="" zOrderOff="-15">
          <dgm:adjLst/>
        </dgm:shape>
        <dgm:presOf/>
        <dgm:constrLst/>
        <dgm:ruleLst/>
      </dgm:layoutNode>
      <dgm:layoutNode name="text4" styleLbl="revTx">
        <dgm:varLst>
          <dgm:bulletEnabled val="1"/>
        </dgm:varLst>
        <dgm:choose name="Name68">
          <dgm:if name="Name69" func="var" arg="dir" op="equ" val="norm">
            <dgm:choose name="Name70">
              <dgm:if name="Name7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2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73">
            <dgm:choose name="Name74">
              <dgm:if name="Name7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6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77">
          <dgm:if name="Name78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79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4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4" styleLbl="callout">
        <dgm:alg type="sp"/>
        <dgm:choose name="Name80">
          <dgm:if name="Name81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82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83" axis="ch" ptType="node" st="5" cnt="1">
      <dgm:layoutNode name="circle5" styleLbl="lnNode1">
        <dgm:alg type="sp"/>
        <dgm:shape xmlns:r="http://schemas.openxmlformats.org/officeDocument/2006/relationships" type="ellipse" r:blip="" zOrderOff="-20">
          <dgm:adjLst/>
        </dgm:shape>
        <dgm:presOf/>
        <dgm:constrLst/>
        <dgm:ruleLst/>
      </dgm:layoutNode>
      <dgm:layoutNode name="text5" styleLbl="revTx">
        <dgm:varLst>
          <dgm:bulletEnabled val="1"/>
        </dgm:varLst>
        <dgm:choose name="Name84">
          <dgm:if name="Name85" func="var" arg="dir" op="equ" val="norm">
            <dgm:choose name="Name86">
              <dgm:if name="Name8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88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89">
            <dgm:choose name="Name90">
              <dgm:if name="Name9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92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93">
          <dgm:if name="Name94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95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5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5" styleLbl="callout">
        <dgm:alg type="sp"/>
        <dgm:choose name="Name96">
          <dgm:if name="Name97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98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D5AF626-266A-4F91-8D2D-94DF5C30D391}" type="datetimeFigureOut">
              <a:rPr lang="en-US" smtClean="0"/>
              <a:t>2/27/2019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86C67B-D1BE-41EF-9AFE-7520A73ACFA1}" type="slidenum">
              <a:rPr lang="en-US" smtClean="0"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D5AF626-266A-4F91-8D2D-94DF5C30D391}" type="datetimeFigureOut">
              <a:rPr lang="en-US" smtClean="0"/>
              <a:t>2/27/2019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86C67B-D1BE-41EF-9AFE-7520A73ACF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D5AF626-266A-4F91-8D2D-94DF5C30D391}" type="datetimeFigureOut">
              <a:rPr lang="en-US" smtClean="0"/>
              <a:t>2/27/2019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86C67B-D1BE-41EF-9AFE-7520A73ACF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D5AF626-266A-4F91-8D2D-94DF5C30D391}" type="datetimeFigureOut">
              <a:rPr lang="en-US" smtClean="0"/>
              <a:t>2/27/2019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86C67B-D1BE-41EF-9AFE-7520A73ACF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D5AF626-266A-4F91-8D2D-94DF5C30D391}" type="datetimeFigureOut">
              <a:rPr lang="en-US" smtClean="0"/>
              <a:t>2/27/2019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86C67B-D1BE-41EF-9AFE-7520A73ACFA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D5AF626-266A-4F91-8D2D-94DF5C30D391}" type="datetimeFigureOut">
              <a:rPr lang="en-US" smtClean="0"/>
              <a:t>2/27/2019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86C67B-D1BE-41EF-9AFE-7520A73ACF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D5AF626-266A-4F91-8D2D-94DF5C30D391}" type="datetimeFigureOut">
              <a:rPr lang="en-US" smtClean="0"/>
              <a:t>2/27/2019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86C67B-D1BE-41EF-9AFE-7520A73ACFA1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D5AF626-266A-4F91-8D2D-94DF5C30D391}" type="datetimeFigureOut">
              <a:rPr lang="en-US" smtClean="0"/>
              <a:t>2/27/2019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86C67B-D1BE-41EF-9AFE-7520A73ACF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D5AF626-266A-4F91-8D2D-94DF5C30D391}" type="datetimeFigureOut">
              <a:rPr lang="en-US" smtClean="0"/>
              <a:t>2/27/2019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86C67B-D1BE-41EF-9AFE-7520A73ACF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D5AF626-266A-4F91-8D2D-94DF5C30D391}" type="datetimeFigureOut">
              <a:rPr lang="en-US" smtClean="0"/>
              <a:t>2/27/2019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86C67B-D1BE-41EF-9AFE-7520A73ACF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ED5AF626-266A-4F91-8D2D-94DF5C30D391}" type="datetimeFigureOut">
              <a:rPr lang="en-US" smtClean="0"/>
              <a:t>2/27/2019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2F86C67B-D1BE-41EF-9AFE-7520A73ACF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ED5AF626-266A-4F91-8D2D-94DF5C30D391}" type="datetimeFigureOut">
              <a:rPr lang="en-US" smtClean="0"/>
              <a:t>2/27/2019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2F86C67B-D1BE-41EF-9AFE-7520A73ACFA1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Make a Goal Graphic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50249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0"/>
            <a:ext cx="7772400" cy="1470025"/>
          </a:xfrm>
        </p:spPr>
        <p:txBody>
          <a:bodyPr/>
          <a:lstStyle/>
          <a:p>
            <a:r>
              <a:rPr lang="en-US" dirty="0" smtClean="0"/>
              <a:t>List</a:t>
            </a:r>
            <a:endParaRPr lang="en-US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463264861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819520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"/>
            <a:ext cx="7772400" cy="1470025"/>
          </a:xfrm>
        </p:spPr>
        <p:txBody>
          <a:bodyPr/>
          <a:lstStyle/>
          <a:p>
            <a:r>
              <a:rPr lang="en-US" dirty="0" smtClean="0"/>
              <a:t>Matrix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Diagram 3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917750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</a:t>
            </a:r>
            <a:endParaRPr lang="en-US" dirty="0"/>
          </a:p>
        </p:txBody>
      </p:sp>
      <p:graphicFrame>
        <p:nvGraphicFramePr>
          <p:cNvPr id="3" name="Diagram 2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22306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2521840218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5916666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8</TotalTime>
  <Words>33</Words>
  <Application>Microsoft Office PowerPoint</Application>
  <PresentationFormat>On-screen Show (4:3)</PresentationFormat>
  <Paragraphs>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Metro</vt:lpstr>
      <vt:lpstr>How to Make a Goal Graphic</vt:lpstr>
      <vt:lpstr>List</vt:lpstr>
      <vt:lpstr>Matrix</vt:lpstr>
      <vt:lpstr>Process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List</dc:title>
  <dc:creator>Katie Cardenas</dc:creator>
  <cp:lastModifiedBy>Katie Cardenas</cp:lastModifiedBy>
  <cp:revision>2</cp:revision>
  <dcterms:created xsi:type="dcterms:W3CDTF">2019-02-27T13:14:19Z</dcterms:created>
  <dcterms:modified xsi:type="dcterms:W3CDTF">2019-02-27T19:06:49Z</dcterms:modified>
</cp:coreProperties>
</file>