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67" r:id="rId5"/>
    <p:sldId id="264" r:id="rId6"/>
    <p:sldId id="258" r:id="rId7"/>
    <p:sldId id="263" r:id="rId8"/>
    <p:sldId id="259" r:id="rId9"/>
    <p:sldId id="261" r:id="rId10"/>
    <p:sldId id="260" r:id="rId11"/>
    <p:sldId id="262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howGuides="1">
      <p:cViewPr varScale="1">
        <p:scale>
          <a:sx n="77" d="100"/>
          <a:sy n="77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C29DE1-3430-45AB-97E6-B0479A51464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74F33E-F897-49BC-A0DE-9AAE47EBC07F}">
      <dgm:prSet phldrT="[Text]"/>
      <dgm:spPr/>
      <dgm:t>
        <a:bodyPr/>
        <a:lstStyle/>
        <a:p>
          <a:r>
            <a:rPr lang="en-US" dirty="0" smtClean="0"/>
            <a:t>What kind of reading</a:t>
          </a:r>
          <a:endParaRPr lang="en-US" dirty="0"/>
        </a:p>
      </dgm:t>
    </dgm:pt>
    <dgm:pt modelId="{81039FD1-3C78-4529-9B8D-600C50E97AA2}" type="parTrans" cxnId="{3E526BF0-91E9-43E9-85E2-E1BC23CA1ABD}">
      <dgm:prSet/>
      <dgm:spPr/>
      <dgm:t>
        <a:bodyPr/>
        <a:lstStyle/>
        <a:p>
          <a:endParaRPr lang="en-US"/>
        </a:p>
      </dgm:t>
    </dgm:pt>
    <dgm:pt modelId="{08DE2D37-D566-488F-B112-9D77D652D209}" type="sibTrans" cxnId="{3E526BF0-91E9-43E9-85E2-E1BC23CA1ABD}">
      <dgm:prSet/>
      <dgm:spPr/>
      <dgm:t>
        <a:bodyPr/>
        <a:lstStyle/>
        <a:p>
          <a:endParaRPr lang="en-US"/>
        </a:p>
      </dgm:t>
    </dgm:pt>
    <dgm:pt modelId="{4FDF529A-5A27-46A9-AF8F-083813A75EB6}">
      <dgm:prSet phldrT="[Text]"/>
      <dgm:spPr/>
      <dgm:t>
        <a:bodyPr/>
        <a:lstStyle/>
        <a:p>
          <a:r>
            <a:rPr lang="en-US" dirty="0" smtClean="0"/>
            <a:t>Information (facts)</a:t>
          </a:r>
          <a:endParaRPr lang="en-US" dirty="0"/>
        </a:p>
      </dgm:t>
    </dgm:pt>
    <dgm:pt modelId="{BDC39075-5F3C-4035-BA27-F9239E9CE416}" type="parTrans" cxnId="{A3E72C0C-4A80-416B-AC2E-E04BAAC6EAC4}">
      <dgm:prSet/>
      <dgm:spPr/>
      <dgm:t>
        <a:bodyPr/>
        <a:lstStyle/>
        <a:p>
          <a:endParaRPr lang="en-US"/>
        </a:p>
      </dgm:t>
    </dgm:pt>
    <dgm:pt modelId="{BDF0DA68-3E10-4BD1-91C7-45F461A03E86}" type="sibTrans" cxnId="{A3E72C0C-4A80-416B-AC2E-E04BAAC6EAC4}">
      <dgm:prSet/>
      <dgm:spPr/>
      <dgm:t>
        <a:bodyPr/>
        <a:lstStyle/>
        <a:p>
          <a:endParaRPr lang="en-US"/>
        </a:p>
      </dgm:t>
    </dgm:pt>
    <dgm:pt modelId="{6C4F212F-CC62-4150-85C5-B7963AE494D5}">
      <dgm:prSet phldrT="[Text]"/>
      <dgm:spPr/>
      <dgm:t>
        <a:bodyPr/>
        <a:lstStyle/>
        <a:p>
          <a:r>
            <a:rPr lang="en-US" dirty="0" smtClean="0"/>
            <a:t>What is the main idea?</a:t>
          </a:r>
          <a:endParaRPr lang="en-US" dirty="0"/>
        </a:p>
      </dgm:t>
    </dgm:pt>
    <dgm:pt modelId="{A12503EB-6624-485E-8E82-ED351CE21739}" type="parTrans" cxnId="{6AEF14CC-F9D5-4119-9A30-45BDC772D60D}">
      <dgm:prSet/>
      <dgm:spPr/>
      <dgm:t>
        <a:bodyPr/>
        <a:lstStyle/>
        <a:p>
          <a:endParaRPr lang="en-US"/>
        </a:p>
      </dgm:t>
    </dgm:pt>
    <dgm:pt modelId="{BAC067A8-BFE6-4A18-998E-9A3BBE962CAD}" type="sibTrans" cxnId="{6AEF14CC-F9D5-4119-9A30-45BDC772D60D}">
      <dgm:prSet/>
      <dgm:spPr/>
      <dgm:t>
        <a:bodyPr/>
        <a:lstStyle/>
        <a:p>
          <a:endParaRPr lang="en-US"/>
        </a:p>
      </dgm:t>
    </dgm:pt>
    <dgm:pt modelId="{FC8427E4-0D83-4301-8E0E-FDC324BBDAB7}">
      <dgm:prSet phldrT="[Text]"/>
      <dgm:spPr/>
      <dgm:t>
        <a:bodyPr/>
        <a:lstStyle/>
        <a:p>
          <a:r>
            <a:rPr lang="en-US" dirty="0" smtClean="0"/>
            <a:t>What are some details?</a:t>
          </a:r>
          <a:endParaRPr lang="en-US" dirty="0"/>
        </a:p>
      </dgm:t>
    </dgm:pt>
    <dgm:pt modelId="{5E576E30-D818-45B1-BD0F-A258680C59A5}" type="parTrans" cxnId="{AB72AB18-BEB3-46A5-AD16-4B2635FE2D30}">
      <dgm:prSet/>
      <dgm:spPr/>
      <dgm:t>
        <a:bodyPr/>
        <a:lstStyle/>
        <a:p>
          <a:endParaRPr lang="en-US"/>
        </a:p>
      </dgm:t>
    </dgm:pt>
    <dgm:pt modelId="{6F66A296-4273-4821-9F1C-575F892DFC76}" type="sibTrans" cxnId="{AB72AB18-BEB3-46A5-AD16-4B2635FE2D30}">
      <dgm:prSet/>
      <dgm:spPr/>
      <dgm:t>
        <a:bodyPr/>
        <a:lstStyle/>
        <a:p>
          <a:endParaRPr lang="en-US"/>
        </a:p>
      </dgm:t>
    </dgm:pt>
    <dgm:pt modelId="{DA6F180C-D3CE-4684-9AEC-49BA17718414}">
      <dgm:prSet phldrT="[Text]"/>
      <dgm:spPr/>
      <dgm:t>
        <a:bodyPr/>
        <a:lstStyle/>
        <a:p>
          <a:r>
            <a:rPr lang="en-US" dirty="0" smtClean="0"/>
            <a:t>Literature (story)</a:t>
          </a:r>
          <a:endParaRPr lang="en-US" dirty="0"/>
        </a:p>
      </dgm:t>
    </dgm:pt>
    <dgm:pt modelId="{439FD036-D9E4-4B21-996E-DA06B755D2A7}" type="parTrans" cxnId="{719D1DF3-61E7-415C-8EAB-E7882805BFCD}">
      <dgm:prSet/>
      <dgm:spPr/>
      <dgm:t>
        <a:bodyPr/>
        <a:lstStyle/>
        <a:p>
          <a:endParaRPr lang="en-US"/>
        </a:p>
      </dgm:t>
    </dgm:pt>
    <dgm:pt modelId="{15668FFF-F10A-47B7-BA48-915915EED0C9}" type="sibTrans" cxnId="{719D1DF3-61E7-415C-8EAB-E7882805BFCD}">
      <dgm:prSet/>
      <dgm:spPr/>
      <dgm:t>
        <a:bodyPr/>
        <a:lstStyle/>
        <a:p>
          <a:endParaRPr lang="en-US"/>
        </a:p>
      </dgm:t>
    </dgm:pt>
    <dgm:pt modelId="{50C805F7-8DA5-439F-9AEA-BB9F02240870}">
      <dgm:prSet phldrT="[Text]"/>
      <dgm:spPr/>
      <dgm:t>
        <a:bodyPr/>
        <a:lstStyle/>
        <a:p>
          <a:r>
            <a:rPr lang="en-US" dirty="0" smtClean="0"/>
            <a:t>Who are the characters?</a:t>
          </a:r>
          <a:endParaRPr lang="en-US" dirty="0"/>
        </a:p>
      </dgm:t>
    </dgm:pt>
    <dgm:pt modelId="{47C801BA-ED3A-4FE3-80FA-7300AD09C31F}" type="parTrans" cxnId="{35F6CDB0-A0D6-4214-BC32-7DEC200AD9D5}">
      <dgm:prSet/>
      <dgm:spPr/>
      <dgm:t>
        <a:bodyPr/>
        <a:lstStyle/>
        <a:p>
          <a:endParaRPr lang="en-US"/>
        </a:p>
      </dgm:t>
    </dgm:pt>
    <dgm:pt modelId="{5C70EBC7-1D87-4AA7-8935-3C919B341CA4}" type="sibTrans" cxnId="{35F6CDB0-A0D6-4214-BC32-7DEC200AD9D5}">
      <dgm:prSet/>
      <dgm:spPr/>
      <dgm:t>
        <a:bodyPr/>
        <a:lstStyle/>
        <a:p>
          <a:endParaRPr lang="en-US"/>
        </a:p>
      </dgm:t>
    </dgm:pt>
    <dgm:pt modelId="{1CF91B8B-C02B-45AD-A5C8-832D35B875AE}">
      <dgm:prSet/>
      <dgm:spPr/>
      <dgm:t>
        <a:bodyPr/>
        <a:lstStyle/>
        <a:p>
          <a:r>
            <a:rPr lang="en-US" dirty="0" smtClean="0"/>
            <a:t>What is the setting?</a:t>
          </a:r>
          <a:endParaRPr lang="en-US" dirty="0"/>
        </a:p>
      </dgm:t>
    </dgm:pt>
    <dgm:pt modelId="{EB25F51C-F0C5-4279-BD4F-89B38A19789E}" type="parTrans" cxnId="{4246B2AA-257D-46D7-A1B0-821BE6718DCA}">
      <dgm:prSet/>
      <dgm:spPr/>
      <dgm:t>
        <a:bodyPr/>
        <a:lstStyle/>
        <a:p>
          <a:endParaRPr lang="en-US"/>
        </a:p>
      </dgm:t>
    </dgm:pt>
    <dgm:pt modelId="{7F0462CA-6741-4B34-A03A-A1D60389C935}" type="sibTrans" cxnId="{4246B2AA-257D-46D7-A1B0-821BE6718DCA}">
      <dgm:prSet/>
      <dgm:spPr/>
      <dgm:t>
        <a:bodyPr/>
        <a:lstStyle/>
        <a:p>
          <a:endParaRPr lang="en-US"/>
        </a:p>
      </dgm:t>
    </dgm:pt>
    <dgm:pt modelId="{399F7856-B7E1-4E87-A3A2-0EF814A3DAAF}">
      <dgm:prSet/>
      <dgm:spPr/>
      <dgm:t>
        <a:bodyPr/>
        <a:lstStyle/>
        <a:p>
          <a:r>
            <a:rPr lang="en-US" dirty="0" smtClean="0"/>
            <a:t>What is the problem?</a:t>
          </a:r>
          <a:endParaRPr lang="en-US" dirty="0"/>
        </a:p>
      </dgm:t>
    </dgm:pt>
    <dgm:pt modelId="{CB6FCF42-D0B9-466F-8169-BB0F9DA89741}" type="parTrans" cxnId="{4650FECE-8974-49D4-A024-16CF4FD46F75}">
      <dgm:prSet/>
      <dgm:spPr/>
      <dgm:t>
        <a:bodyPr/>
        <a:lstStyle/>
        <a:p>
          <a:endParaRPr lang="en-US"/>
        </a:p>
      </dgm:t>
    </dgm:pt>
    <dgm:pt modelId="{E715C349-FF2A-4419-BD9E-06199712EC08}" type="sibTrans" cxnId="{4650FECE-8974-49D4-A024-16CF4FD46F75}">
      <dgm:prSet/>
      <dgm:spPr/>
      <dgm:t>
        <a:bodyPr/>
        <a:lstStyle/>
        <a:p>
          <a:endParaRPr lang="en-US"/>
        </a:p>
      </dgm:t>
    </dgm:pt>
    <dgm:pt modelId="{B8196ADA-F4DD-4D35-B0FD-0C272CDBFA03}">
      <dgm:prSet/>
      <dgm:spPr/>
      <dgm:t>
        <a:bodyPr/>
        <a:lstStyle/>
        <a:p>
          <a:r>
            <a:rPr lang="en-US" dirty="0" smtClean="0"/>
            <a:t>Why is this interesting to you?</a:t>
          </a:r>
          <a:endParaRPr lang="en-US" dirty="0"/>
        </a:p>
      </dgm:t>
    </dgm:pt>
    <dgm:pt modelId="{F6A8AFE1-869E-48B3-B48E-F9F2518D5F88}" type="parTrans" cxnId="{37A0AE54-C2B9-46E8-BF68-D523BB489471}">
      <dgm:prSet/>
      <dgm:spPr/>
      <dgm:t>
        <a:bodyPr/>
        <a:lstStyle/>
        <a:p>
          <a:endParaRPr lang="en-US"/>
        </a:p>
      </dgm:t>
    </dgm:pt>
    <dgm:pt modelId="{BCE05505-E054-4DAA-A63C-9E8B03C14E72}" type="sibTrans" cxnId="{37A0AE54-C2B9-46E8-BF68-D523BB489471}">
      <dgm:prSet/>
      <dgm:spPr/>
      <dgm:t>
        <a:bodyPr/>
        <a:lstStyle/>
        <a:p>
          <a:endParaRPr lang="en-US"/>
        </a:p>
      </dgm:t>
    </dgm:pt>
    <dgm:pt modelId="{545FB6A6-3FE1-47D2-A02F-2887EA24F60E}">
      <dgm:prSet/>
      <dgm:spPr/>
      <dgm:t>
        <a:bodyPr/>
        <a:lstStyle/>
        <a:p>
          <a:r>
            <a:rPr lang="en-US" dirty="0" smtClean="0"/>
            <a:t>What other details do you want to learn about?</a:t>
          </a:r>
          <a:endParaRPr lang="en-US" dirty="0"/>
        </a:p>
      </dgm:t>
    </dgm:pt>
    <dgm:pt modelId="{CB6A4655-EC2E-48E4-83E7-F898DA8D57BD}" type="parTrans" cxnId="{C2693D25-6C24-466E-B50C-44A26781B106}">
      <dgm:prSet/>
      <dgm:spPr/>
      <dgm:t>
        <a:bodyPr/>
        <a:lstStyle/>
        <a:p>
          <a:endParaRPr lang="en-US"/>
        </a:p>
      </dgm:t>
    </dgm:pt>
    <dgm:pt modelId="{8FE04C79-193D-48C1-976B-4D6C53174DDF}" type="sibTrans" cxnId="{C2693D25-6C24-466E-B50C-44A26781B106}">
      <dgm:prSet/>
      <dgm:spPr/>
      <dgm:t>
        <a:bodyPr/>
        <a:lstStyle/>
        <a:p>
          <a:endParaRPr lang="en-US"/>
        </a:p>
      </dgm:t>
    </dgm:pt>
    <dgm:pt modelId="{82A283C8-95EE-42CC-9213-804A6C8CB36A}">
      <dgm:prSet/>
      <dgm:spPr/>
      <dgm:t>
        <a:bodyPr/>
        <a:lstStyle/>
        <a:p>
          <a:r>
            <a:rPr lang="en-US" dirty="0" smtClean="0"/>
            <a:t>What could be a solution?</a:t>
          </a:r>
          <a:endParaRPr lang="en-US" dirty="0"/>
        </a:p>
      </dgm:t>
    </dgm:pt>
    <dgm:pt modelId="{B1942E5B-E25F-4EBD-91A5-421F686395C3}" type="parTrans" cxnId="{5E9429C4-A789-43D5-A910-E5E76237D8FF}">
      <dgm:prSet/>
      <dgm:spPr/>
      <dgm:t>
        <a:bodyPr/>
        <a:lstStyle/>
        <a:p>
          <a:endParaRPr lang="en-US"/>
        </a:p>
      </dgm:t>
    </dgm:pt>
    <dgm:pt modelId="{122D1E3B-929C-4E2A-9934-0CEA15DFA12C}" type="sibTrans" cxnId="{5E9429C4-A789-43D5-A910-E5E76237D8FF}">
      <dgm:prSet/>
      <dgm:spPr/>
      <dgm:t>
        <a:bodyPr/>
        <a:lstStyle/>
        <a:p>
          <a:endParaRPr lang="en-US"/>
        </a:p>
      </dgm:t>
    </dgm:pt>
    <dgm:pt modelId="{D56568C2-B6D2-4214-9F08-DBF73C23110C}">
      <dgm:prSet/>
      <dgm:spPr/>
      <dgm:t>
        <a:bodyPr/>
        <a:lstStyle/>
        <a:p>
          <a:r>
            <a:rPr lang="en-US" dirty="0" smtClean="0"/>
            <a:t>Can you imagine being in the story?</a:t>
          </a:r>
          <a:endParaRPr lang="en-US" dirty="0"/>
        </a:p>
      </dgm:t>
    </dgm:pt>
    <dgm:pt modelId="{75A3EE91-ED0E-4D10-B2C4-2512A3F95C1B}" type="parTrans" cxnId="{FA9826C3-55A7-4583-B99A-9496481627FD}">
      <dgm:prSet/>
      <dgm:spPr/>
      <dgm:t>
        <a:bodyPr/>
        <a:lstStyle/>
        <a:p>
          <a:endParaRPr lang="en-US"/>
        </a:p>
      </dgm:t>
    </dgm:pt>
    <dgm:pt modelId="{D45C3E37-BCBF-49F2-B451-6557E8AEEFEF}" type="sibTrans" cxnId="{FA9826C3-55A7-4583-B99A-9496481627FD}">
      <dgm:prSet/>
      <dgm:spPr/>
      <dgm:t>
        <a:bodyPr/>
        <a:lstStyle/>
        <a:p>
          <a:endParaRPr lang="en-US"/>
        </a:p>
      </dgm:t>
    </dgm:pt>
    <dgm:pt modelId="{0ED69523-9130-4CEA-A942-730BCCC35349}" type="pres">
      <dgm:prSet presAssocID="{59C29DE1-3430-45AB-97E6-B0479A51464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C8F3C10-E0F1-43BB-9BF4-314C657D5562}" type="pres">
      <dgm:prSet presAssocID="{BC74F33E-F897-49BC-A0DE-9AAE47EBC07F}" presName="hierRoot1" presStyleCnt="0"/>
      <dgm:spPr/>
    </dgm:pt>
    <dgm:pt modelId="{F0E22335-0078-45FB-B71D-2F21E8BA081E}" type="pres">
      <dgm:prSet presAssocID="{BC74F33E-F897-49BC-A0DE-9AAE47EBC07F}" presName="composite" presStyleCnt="0"/>
      <dgm:spPr/>
    </dgm:pt>
    <dgm:pt modelId="{C7083085-E87F-46AF-9960-24C526F4CEC6}" type="pres">
      <dgm:prSet presAssocID="{BC74F33E-F897-49BC-A0DE-9AAE47EBC07F}" presName="background" presStyleLbl="node0" presStyleIdx="0" presStyleCnt="1"/>
      <dgm:spPr/>
    </dgm:pt>
    <dgm:pt modelId="{1323A277-5557-40B4-B896-69E5FCF159B8}" type="pres">
      <dgm:prSet presAssocID="{BC74F33E-F897-49BC-A0DE-9AAE47EBC07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32CADD-2BC8-4BD7-BD22-1FF0A60968B9}" type="pres">
      <dgm:prSet presAssocID="{BC74F33E-F897-49BC-A0DE-9AAE47EBC07F}" presName="hierChild2" presStyleCnt="0"/>
      <dgm:spPr/>
    </dgm:pt>
    <dgm:pt modelId="{319FA1E4-B7E3-4234-B442-F61E22F759FC}" type="pres">
      <dgm:prSet presAssocID="{BDC39075-5F3C-4035-BA27-F9239E9CE416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540EEBB-0485-4E11-A1D5-124F6BA26D1A}" type="pres">
      <dgm:prSet presAssocID="{4FDF529A-5A27-46A9-AF8F-083813A75EB6}" presName="hierRoot2" presStyleCnt="0"/>
      <dgm:spPr/>
    </dgm:pt>
    <dgm:pt modelId="{1660FBAB-3E42-4D2B-B520-8B14196A41FD}" type="pres">
      <dgm:prSet presAssocID="{4FDF529A-5A27-46A9-AF8F-083813A75EB6}" presName="composite2" presStyleCnt="0"/>
      <dgm:spPr/>
    </dgm:pt>
    <dgm:pt modelId="{01437D84-F135-489E-B3B7-372D5E842FD6}" type="pres">
      <dgm:prSet presAssocID="{4FDF529A-5A27-46A9-AF8F-083813A75EB6}" presName="background2" presStyleLbl="node2" presStyleIdx="0" presStyleCnt="2"/>
      <dgm:spPr/>
    </dgm:pt>
    <dgm:pt modelId="{55B68B76-34BF-4562-8C27-1F12029540BC}" type="pres">
      <dgm:prSet presAssocID="{4FDF529A-5A27-46A9-AF8F-083813A75EB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FC3027-7F5F-462F-ACD1-B6542134641E}" type="pres">
      <dgm:prSet presAssocID="{4FDF529A-5A27-46A9-AF8F-083813A75EB6}" presName="hierChild3" presStyleCnt="0"/>
      <dgm:spPr/>
    </dgm:pt>
    <dgm:pt modelId="{FFEE59DC-06E0-4BE9-8B44-BAA4AE86F596}" type="pres">
      <dgm:prSet presAssocID="{A12503EB-6624-485E-8E82-ED351CE21739}" presName="Name17" presStyleLbl="parChTrans1D3" presStyleIdx="0" presStyleCnt="5"/>
      <dgm:spPr/>
      <dgm:t>
        <a:bodyPr/>
        <a:lstStyle/>
        <a:p>
          <a:endParaRPr lang="en-US"/>
        </a:p>
      </dgm:t>
    </dgm:pt>
    <dgm:pt modelId="{7DD788A4-29C6-49AD-A252-0F2992A5AEA8}" type="pres">
      <dgm:prSet presAssocID="{6C4F212F-CC62-4150-85C5-B7963AE494D5}" presName="hierRoot3" presStyleCnt="0"/>
      <dgm:spPr/>
    </dgm:pt>
    <dgm:pt modelId="{57B7E070-CAF1-434B-B431-35CB9CD94365}" type="pres">
      <dgm:prSet presAssocID="{6C4F212F-CC62-4150-85C5-B7963AE494D5}" presName="composite3" presStyleCnt="0"/>
      <dgm:spPr/>
    </dgm:pt>
    <dgm:pt modelId="{C12FFD47-539C-4D25-A1A5-745BCFD316A1}" type="pres">
      <dgm:prSet presAssocID="{6C4F212F-CC62-4150-85C5-B7963AE494D5}" presName="background3" presStyleLbl="node3" presStyleIdx="0" presStyleCnt="5"/>
      <dgm:spPr/>
    </dgm:pt>
    <dgm:pt modelId="{0116B71E-3372-4F4B-8635-B79B05CA2715}" type="pres">
      <dgm:prSet presAssocID="{6C4F212F-CC62-4150-85C5-B7963AE494D5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8D343B-221F-42D9-BDFA-645B901A001F}" type="pres">
      <dgm:prSet presAssocID="{6C4F212F-CC62-4150-85C5-B7963AE494D5}" presName="hierChild4" presStyleCnt="0"/>
      <dgm:spPr/>
    </dgm:pt>
    <dgm:pt modelId="{0645C59E-E33C-4B68-A5A6-CFA4A1621481}" type="pres">
      <dgm:prSet presAssocID="{F6A8AFE1-869E-48B3-B48E-F9F2518D5F88}" presName="Name23" presStyleLbl="parChTrans1D4" presStyleIdx="0" presStyleCnt="4"/>
      <dgm:spPr/>
      <dgm:t>
        <a:bodyPr/>
        <a:lstStyle/>
        <a:p>
          <a:endParaRPr lang="en-US"/>
        </a:p>
      </dgm:t>
    </dgm:pt>
    <dgm:pt modelId="{506E741B-F146-4FC0-A417-29D12A3751C5}" type="pres">
      <dgm:prSet presAssocID="{B8196ADA-F4DD-4D35-B0FD-0C272CDBFA03}" presName="hierRoot4" presStyleCnt="0"/>
      <dgm:spPr/>
    </dgm:pt>
    <dgm:pt modelId="{1A3ED095-E7FC-486E-8AA8-104FB19F2AB3}" type="pres">
      <dgm:prSet presAssocID="{B8196ADA-F4DD-4D35-B0FD-0C272CDBFA03}" presName="composite4" presStyleCnt="0"/>
      <dgm:spPr/>
    </dgm:pt>
    <dgm:pt modelId="{27B654C0-92B6-4F16-8A46-D60B3E8EC594}" type="pres">
      <dgm:prSet presAssocID="{B8196ADA-F4DD-4D35-B0FD-0C272CDBFA03}" presName="background4" presStyleLbl="node4" presStyleIdx="0" presStyleCnt="4"/>
      <dgm:spPr/>
    </dgm:pt>
    <dgm:pt modelId="{2D3256D3-C7C9-4D37-BD30-B390EF0A54EC}" type="pres">
      <dgm:prSet presAssocID="{B8196ADA-F4DD-4D35-B0FD-0C272CDBFA03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8C9F2D-706B-45F3-9BE5-1258C074D43B}" type="pres">
      <dgm:prSet presAssocID="{B8196ADA-F4DD-4D35-B0FD-0C272CDBFA03}" presName="hierChild5" presStyleCnt="0"/>
      <dgm:spPr/>
    </dgm:pt>
    <dgm:pt modelId="{5CF5CE5E-F0CC-4082-AEBC-196F73244362}" type="pres">
      <dgm:prSet presAssocID="{5E576E30-D818-45B1-BD0F-A258680C59A5}" presName="Name17" presStyleLbl="parChTrans1D3" presStyleIdx="1" presStyleCnt="5"/>
      <dgm:spPr/>
      <dgm:t>
        <a:bodyPr/>
        <a:lstStyle/>
        <a:p>
          <a:endParaRPr lang="en-US"/>
        </a:p>
      </dgm:t>
    </dgm:pt>
    <dgm:pt modelId="{4C86F00E-9573-4DCA-A0B8-AAD8ED1083D9}" type="pres">
      <dgm:prSet presAssocID="{FC8427E4-0D83-4301-8E0E-FDC324BBDAB7}" presName="hierRoot3" presStyleCnt="0"/>
      <dgm:spPr/>
    </dgm:pt>
    <dgm:pt modelId="{B7ACA393-C0C1-4BE0-86F4-D0020392EAAC}" type="pres">
      <dgm:prSet presAssocID="{FC8427E4-0D83-4301-8E0E-FDC324BBDAB7}" presName="composite3" presStyleCnt="0"/>
      <dgm:spPr/>
    </dgm:pt>
    <dgm:pt modelId="{110C4F12-9971-43B9-87F2-F88D223D0C21}" type="pres">
      <dgm:prSet presAssocID="{FC8427E4-0D83-4301-8E0E-FDC324BBDAB7}" presName="background3" presStyleLbl="node3" presStyleIdx="1" presStyleCnt="5"/>
      <dgm:spPr/>
    </dgm:pt>
    <dgm:pt modelId="{BEAD9F4B-885F-4441-8DC7-2CFE224A0C3D}" type="pres">
      <dgm:prSet presAssocID="{FC8427E4-0D83-4301-8E0E-FDC324BBDAB7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48717B-775C-41E3-93C3-89602DEE16EB}" type="pres">
      <dgm:prSet presAssocID="{FC8427E4-0D83-4301-8E0E-FDC324BBDAB7}" presName="hierChild4" presStyleCnt="0"/>
      <dgm:spPr/>
    </dgm:pt>
    <dgm:pt modelId="{F8F0F0EB-86CD-488E-A2DF-C2405214C75C}" type="pres">
      <dgm:prSet presAssocID="{CB6A4655-EC2E-48E4-83E7-F898DA8D57BD}" presName="Name23" presStyleLbl="parChTrans1D4" presStyleIdx="1" presStyleCnt="4"/>
      <dgm:spPr/>
      <dgm:t>
        <a:bodyPr/>
        <a:lstStyle/>
        <a:p>
          <a:endParaRPr lang="en-US"/>
        </a:p>
      </dgm:t>
    </dgm:pt>
    <dgm:pt modelId="{D586F034-6E1F-49FC-AC7A-BEED4F9454E6}" type="pres">
      <dgm:prSet presAssocID="{545FB6A6-3FE1-47D2-A02F-2887EA24F60E}" presName="hierRoot4" presStyleCnt="0"/>
      <dgm:spPr/>
    </dgm:pt>
    <dgm:pt modelId="{63DACEDC-C169-420D-B557-F6A63A8FCA8B}" type="pres">
      <dgm:prSet presAssocID="{545FB6A6-3FE1-47D2-A02F-2887EA24F60E}" presName="composite4" presStyleCnt="0"/>
      <dgm:spPr/>
    </dgm:pt>
    <dgm:pt modelId="{DAC5E3FB-6459-44A4-A1CB-E01CC6586811}" type="pres">
      <dgm:prSet presAssocID="{545FB6A6-3FE1-47D2-A02F-2887EA24F60E}" presName="background4" presStyleLbl="node4" presStyleIdx="1" presStyleCnt="4"/>
      <dgm:spPr/>
    </dgm:pt>
    <dgm:pt modelId="{DCD21C2F-EE01-4E23-9F22-73BB2A358582}" type="pres">
      <dgm:prSet presAssocID="{545FB6A6-3FE1-47D2-A02F-2887EA24F60E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BE4945-2EB4-4CF3-8AFF-3A5F3992CA2C}" type="pres">
      <dgm:prSet presAssocID="{545FB6A6-3FE1-47D2-A02F-2887EA24F60E}" presName="hierChild5" presStyleCnt="0"/>
      <dgm:spPr/>
    </dgm:pt>
    <dgm:pt modelId="{A7EF7274-5555-4209-91B3-674B1037A46B}" type="pres">
      <dgm:prSet presAssocID="{439FD036-D9E4-4B21-996E-DA06B755D2A7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A7AAE26-BB3F-4850-AD11-895694F20801}" type="pres">
      <dgm:prSet presAssocID="{DA6F180C-D3CE-4684-9AEC-49BA17718414}" presName="hierRoot2" presStyleCnt="0"/>
      <dgm:spPr/>
    </dgm:pt>
    <dgm:pt modelId="{AE1D6C44-1980-4A47-A0FC-3E293C86AEA9}" type="pres">
      <dgm:prSet presAssocID="{DA6F180C-D3CE-4684-9AEC-49BA17718414}" presName="composite2" presStyleCnt="0"/>
      <dgm:spPr/>
    </dgm:pt>
    <dgm:pt modelId="{51383927-F471-4CC3-A11A-88664C80AE58}" type="pres">
      <dgm:prSet presAssocID="{DA6F180C-D3CE-4684-9AEC-49BA17718414}" presName="background2" presStyleLbl="node2" presStyleIdx="1" presStyleCnt="2"/>
      <dgm:spPr/>
    </dgm:pt>
    <dgm:pt modelId="{BDA7C7F8-9FF2-49F1-BABD-445BB892130B}" type="pres">
      <dgm:prSet presAssocID="{DA6F180C-D3CE-4684-9AEC-49BA17718414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B94A21-1746-4C85-A64C-CD0D107C8B5E}" type="pres">
      <dgm:prSet presAssocID="{DA6F180C-D3CE-4684-9AEC-49BA17718414}" presName="hierChild3" presStyleCnt="0"/>
      <dgm:spPr/>
    </dgm:pt>
    <dgm:pt modelId="{88A1F841-141D-40AF-A25C-1BB01ABC38A5}" type="pres">
      <dgm:prSet presAssocID="{47C801BA-ED3A-4FE3-80FA-7300AD09C31F}" presName="Name17" presStyleLbl="parChTrans1D3" presStyleIdx="2" presStyleCnt="5"/>
      <dgm:spPr/>
      <dgm:t>
        <a:bodyPr/>
        <a:lstStyle/>
        <a:p>
          <a:endParaRPr lang="en-US"/>
        </a:p>
      </dgm:t>
    </dgm:pt>
    <dgm:pt modelId="{EBADA09B-1198-4325-BFED-1E7259665B6A}" type="pres">
      <dgm:prSet presAssocID="{50C805F7-8DA5-439F-9AEA-BB9F02240870}" presName="hierRoot3" presStyleCnt="0"/>
      <dgm:spPr/>
    </dgm:pt>
    <dgm:pt modelId="{C3169200-08AA-4510-9051-874971207E13}" type="pres">
      <dgm:prSet presAssocID="{50C805F7-8DA5-439F-9AEA-BB9F02240870}" presName="composite3" presStyleCnt="0"/>
      <dgm:spPr/>
    </dgm:pt>
    <dgm:pt modelId="{F15855F7-119D-45C9-8446-4A2800217EEA}" type="pres">
      <dgm:prSet presAssocID="{50C805F7-8DA5-439F-9AEA-BB9F02240870}" presName="background3" presStyleLbl="node3" presStyleIdx="2" presStyleCnt="5"/>
      <dgm:spPr/>
    </dgm:pt>
    <dgm:pt modelId="{F171CE10-2B53-4D6C-9A47-DFDBA65F2A8F}" type="pres">
      <dgm:prSet presAssocID="{50C805F7-8DA5-439F-9AEA-BB9F02240870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D107CC-093A-47E3-85F7-12D7D39741BB}" type="pres">
      <dgm:prSet presAssocID="{50C805F7-8DA5-439F-9AEA-BB9F02240870}" presName="hierChild4" presStyleCnt="0"/>
      <dgm:spPr/>
    </dgm:pt>
    <dgm:pt modelId="{65DEF5B8-ABCC-44AB-AE6C-6D6683D0819E}" type="pres">
      <dgm:prSet presAssocID="{75A3EE91-ED0E-4D10-B2C4-2512A3F95C1B}" presName="Name23" presStyleLbl="parChTrans1D4" presStyleIdx="2" presStyleCnt="4"/>
      <dgm:spPr/>
      <dgm:t>
        <a:bodyPr/>
        <a:lstStyle/>
        <a:p>
          <a:endParaRPr lang="en-US"/>
        </a:p>
      </dgm:t>
    </dgm:pt>
    <dgm:pt modelId="{51F03FBF-8E68-44AB-BCFB-85462D86A670}" type="pres">
      <dgm:prSet presAssocID="{D56568C2-B6D2-4214-9F08-DBF73C23110C}" presName="hierRoot4" presStyleCnt="0"/>
      <dgm:spPr/>
    </dgm:pt>
    <dgm:pt modelId="{309B6C21-89E6-48E5-94A6-E857ACD7696B}" type="pres">
      <dgm:prSet presAssocID="{D56568C2-B6D2-4214-9F08-DBF73C23110C}" presName="composite4" presStyleCnt="0"/>
      <dgm:spPr/>
    </dgm:pt>
    <dgm:pt modelId="{2AFB7CDB-158D-4380-88DC-424B49EE05A2}" type="pres">
      <dgm:prSet presAssocID="{D56568C2-B6D2-4214-9F08-DBF73C23110C}" presName="background4" presStyleLbl="node4" presStyleIdx="2" presStyleCnt="4"/>
      <dgm:spPr/>
    </dgm:pt>
    <dgm:pt modelId="{0C38C981-0457-4101-97E5-CA6FD975E078}" type="pres">
      <dgm:prSet presAssocID="{D56568C2-B6D2-4214-9F08-DBF73C23110C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E51AA2-D97B-4EEB-A561-21F77E81E2D5}" type="pres">
      <dgm:prSet presAssocID="{D56568C2-B6D2-4214-9F08-DBF73C23110C}" presName="hierChild5" presStyleCnt="0"/>
      <dgm:spPr/>
    </dgm:pt>
    <dgm:pt modelId="{F9B2BF50-194F-4A06-A136-FA5955860E6F}" type="pres">
      <dgm:prSet presAssocID="{EB25F51C-F0C5-4279-BD4F-89B38A19789E}" presName="Name17" presStyleLbl="parChTrans1D3" presStyleIdx="3" presStyleCnt="5"/>
      <dgm:spPr/>
      <dgm:t>
        <a:bodyPr/>
        <a:lstStyle/>
        <a:p>
          <a:endParaRPr lang="en-US"/>
        </a:p>
      </dgm:t>
    </dgm:pt>
    <dgm:pt modelId="{04763835-0B91-4550-8DCE-AE60BE04C336}" type="pres">
      <dgm:prSet presAssocID="{1CF91B8B-C02B-45AD-A5C8-832D35B875AE}" presName="hierRoot3" presStyleCnt="0"/>
      <dgm:spPr/>
    </dgm:pt>
    <dgm:pt modelId="{A9DD8537-A6A8-4F7B-B2C6-F87E2F6B96A9}" type="pres">
      <dgm:prSet presAssocID="{1CF91B8B-C02B-45AD-A5C8-832D35B875AE}" presName="composite3" presStyleCnt="0"/>
      <dgm:spPr/>
    </dgm:pt>
    <dgm:pt modelId="{27F542B2-A8E7-4CF4-8ED0-5922AD1821B4}" type="pres">
      <dgm:prSet presAssocID="{1CF91B8B-C02B-45AD-A5C8-832D35B875AE}" presName="background3" presStyleLbl="node3" presStyleIdx="3" presStyleCnt="5"/>
      <dgm:spPr/>
    </dgm:pt>
    <dgm:pt modelId="{60E7FFC7-A639-4C5F-8E23-99341F58BC03}" type="pres">
      <dgm:prSet presAssocID="{1CF91B8B-C02B-45AD-A5C8-832D35B875AE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80BB24-FB66-438B-9303-E1A8A63FCE0A}" type="pres">
      <dgm:prSet presAssocID="{1CF91B8B-C02B-45AD-A5C8-832D35B875AE}" presName="hierChild4" presStyleCnt="0"/>
      <dgm:spPr/>
    </dgm:pt>
    <dgm:pt modelId="{47ABAEA1-0F80-42C4-9E59-697CAE942CAD}" type="pres">
      <dgm:prSet presAssocID="{CB6FCF42-D0B9-466F-8169-BB0F9DA89741}" presName="Name17" presStyleLbl="parChTrans1D3" presStyleIdx="4" presStyleCnt="5"/>
      <dgm:spPr/>
      <dgm:t>
        <a:bodyPr/>
        <a:lstStyle/>
        <a:p>
          <a:endParaRPr lang="en-US"/>
        </a:p>
      </dgm:t>
    </dgm:pt>
    <dgm:pt modelId="{DE637919-216C-4E1F-B962-47520A0F1951}" type="pres">
      <dgm:prSet presAssocID="{399F7856-B7E1-4E87-A3A2-0EF814A3DAAF}" presName="hierRoot3" presStyleCnt="0"/>
      <dgm:spPr/>
    </dgm:pt>
    <dgm:pt modelId="{A33BB67D-2B91-4DDD-BED5-AF42EA78B10C}" type="pres">
      <dgm:prSet presAssocID="{399F7856-B7E1-4E87-A3A2-0EF814A3DAAF}" presName="composite3" presStyleCnt="0"/>
      <dgm:spPr/>
    </dgm:pt>
    <dgm:pt modelId="{9AABEAB7-A73D-4AB0-A6BA-37A0AD97955B}" type="pres">
      <dgm:prSet presAssocID="{399F7856-B7E1-4E87-A3A2-0EF814A3DAAF}" presName="background3" presStyleLbl="node3" presStyleIdx="4" presStyleCnt="5"/>
      <dgm:spPr/>
    </dgm:pt>
    <dgm:pt modelId="{4B8FD203-5ADF-4E95-8489-F54484CA84FA}" type="pres">
      <dgm:prSet presAssocID="{399F7856-B7E1-4E87-A3A2-0EF814A3DAAF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002E4F-BAD0-4E83-B026-B4CC9B9C1A36}" type="pres">
      <dgm:prSet presAssocID="{399F7856-B7E1-4E87-A3A2-0EF814A3DAAF}" presName="hierChild4" presStyleCnt="0"/>
      <dgm:spPr/>
    </dgm:pt>
    <dgm:pt modelId="{2F593031-A641-443A-B8E9-2C2FF9515930}" type="pres">
      <dgm:prSet presAssocID="{B1942E5B-E25F-4EBD-91A5-421F686395C3}" presName="Name23" presStyleLbl="parChTrans1D4" presStyleIdx="3" presStyleCnt="4"/>
      <dgm:spPr/>
      <dgm:t>
        <a:bodyPr/>
        <a:lstStyle/>
        <a:p>
          <a:endParaRPr lang="en-US"/>
        </a:p>
      </dgm:t>
    </dgm:pt>
    <dgm:pt modelId="{FFB9ACED-2176-49EB-8624-65C051B9556D}" type="pres">
      <dgm:prSet presAssocID="{82A283C8-95EE-42CC-9213-804A6C8CB36A}" presName="hierRoot4" presStyleCnt="0"/>
      <dgm:spPr/>
    </dgm:pt>
    <dgm:pt modelId="{AFBC0EBA-A0D7-4930-B7F6-BC346BFB2936}" type="pres">
      <dgm:prSet presAssocID="{82A283C8-95EE-42CC-9213-804A6C8CB36A}" presName="composite4" presStyleCnt="0"/>
      <dgm:spPr/>
    </dgm:pt>
    <dgm:pt modelId="{ED7AF28D-EBFE-4838-B0B1-56C8BA285E40}" type="pres">
      <dgm:prSet presAssocID="{82A283C8-95EE-42CC-9213-804A6C8CB36A}" presName="background4" presStyleLbl="node4" presStyleIdx="3" presStyleCnt="4"/>
      <dgm:spPr/>
    </dgm:pt>
    <dgm:pt modelId="{9208A373-3DAD-4AA7-BDC2-DC28791DD7F7}" type="pres">
      <dgm:prSet presAssocID="{82A283C8-95EE-42CC-9213-804A6C8CB36A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85578A-D6F1-4D14-BC8E-D2A562C8895B}" type="pres">
      <dgm:prSet presAssocID="{82A283C8-95EE-42CC-9213-804A6C8CB36A}" presName="hierChild5" presStyleCnt="0"/>
      <dgm:spPr/>
    </dgm:pt>
  </dgm:ptLst>
  <dgm:cxnLst>
    <dgm:cxn modelId="{46BA95C5-4FD2-446F-87A1-428DA48864EC}" type="presOf" srcId="{FC8427E4-0D83-4301-8E0E-FDC324BBDAB7}" destId="{BEAD9F4B-885F-4441-8DC7-2CFE224A0C3D}" srcOrd="0" destOrd="0" presId="urn:microsoft.com/office/officeart/2005/8/layout/hierarchy1"/>
    <dgm:cxn modelId="{6AEF14CC-F9D5-4119-9A30-45BDC772D60D}" srcId="{4FDF529A-5A27-46A9-AF8F-083813A75EB6}" destId="{6C4F212F-CC62-4150-85C5-B7963AE494D5}" srcOrd="0" destOrd="0" parTransId="{A12503EB-6624-485E-8E82-ED351CE21739}" sibTransId="{BAC067A8-BFE6-4A18-998E-9A3BBE962CAD}"/>
    <dgm:cxn modelId="{C3D18115-3CC4-4E06-B903-0ED2639DCFBB}" type="presOf" srcId="{6C4F212F-CC62-4150-85C5-B7963AE494D5}" destId="{0116B71E-3372-4F4B-8635-B79B05CA2715}" srcOrd="0" destOrd="0" presId="urn:microsoft.com/office/officeart/2005/8/layout/hierarchy1"/>
    <dgm:cxn modelId="{9A16067D-8DB5-4108-8918-B7E6C2CBC3DF}" type="presOf" srcId="{BC74F33E-F897-49BC-A0DE-9AAE47EBC07F}" destId="{1323A277-5557-40B4-B896-69E5FCF159B8}" srcOrd="0" destOrd="0" presId="urn:microsoft.com/office/officeart/2005/8/layout/hierarchy1"/>
    <dgm:cxn modelId="{30FB31A0-C96D-44D3-A63C-3EBC0B0B460A}" type="presOf" srcId="{439FD036-D9E4-4B21-996E-DA06B755D2A7}" destId="{A7EF7274-5555-4209-91B3-674B1037A46B}" srcOrd="0" destOrd="0" presId="urn:microsoft.com/office/officeart/2005/8/layout/hierarchy1"/>
    <dgm:cxn modelId="{036C5088-7EC1-47A2-A1D2-5F20E096C1A3}" type="presOf" srcId="{545FB6A6-3FE1-47D2-A02F-2887EA24F60E}" destId="{DCD21C2F-EE01-4E23-9F22-73BB2A358582}" srcOrd="0" destOrd="0" presId="urn:microsoft.com/office/officeart/2005/8/layout/hierarchy1"/>
    <dgm:cxn modelId="{EE2BC15D-43EF-414A-BB32-C255998D484C}" type="presOf" srcId="{CB6A4655-EC2E-48E4-83E7-F898DA8D57BD}" destId="{F8F0F0EB-86CD-488E-A2DF-C2405214C75C}" srcOrd="0" destOrd="0" presId="urn:microsoft.com/office/officeart/2005/8/layout/hierarchy1"/>
    <dgm:cxn modelId="{85A7D054-9879-4AE2-81A2-86D43FC9E1C6}" type="presOf" srcId="{59C29DE1-3430-45AB-97E6-B0479A514648}" destId="{0ED69523-9130-4CEA-A942-730BCCC35349}" srcOrd="0" destOrd="0" presId="urn:microsoft.com/office/officeart/2005/8/layout/hierarchy1"/>
    <dgm:cxn modelId="{3E526BF0-91E9-43E9-85E2-E1BC23CA1ABD}" srcId="{59C29DE1-3430-45AB-97E6-B0479A514648}" destId="{BC74F33E-F897-49BC-A0DE-9AAE47EBC07F}" srcOrd="0" destOrd="0" parTransId="{81039FD1-3C78-4529-9B8D-600C50E97AA2}" sibTransId="{08DE2D37-D566-488F-B112-9D77D652D209}"/>
    <dgm:cxn modelId="{9AC0DD81-7B18-48D0-BE44-C5635B3F0758}" type="presOf" srcId="{A12503EB-6624-485E-8E82-ED351CE21739}" destId="{FFEE59DC-06E0-4BE9-8B44-BAA4AE86F596}" srcOrd="0" destOrd="0" presId="urn:microsoft.com/office/officeart/2005/8/layout/hierarchy1"/>
    <dgm:cxn modelId="{DF37E311-3DED-4AB0-B381-7671AEE019B5}" type="presOf" srcId="{F6A8AFE1-869E-48B3-B48E-F9F2518D5F88}" destId="{0645C59E-E33C-4B68-A5A6-CFA4A1621481}" srcOrd="0" destOrd="0" presId="urn:microsoft.com/office/officeart/2005/8/layout/hierarchy1"/>
    <dgm:cxn modelId="{C2693D25-6C24-466E-B50C-44A26781B106}" srcId="{FC8427E4-0D83-4301-8E0E-FDC324BBDAB7}" destId="{545FB6A6-3FE1-47D2-A02F-2887EA24F60E}" srcOrd="0" destOrd="0" parTransId="{CB6A4655-EC2E-48E4-83E7-F898DA8D57BD}" sibTransId="{8FE04C79-193D-48C1-976B-4D6C53174DDF}"/>
    <dgm:cxn modelId="{D5394996-6B1A-4D54-B793-B387CF694411}" type="presOf" srcId="{CB6FCF42-D0B9-466F-8169-BB0F9DA89741}" destId="{47ABAEA1-0F80-42C4-9E59-697CAE942CAD}" srcOrd="0" destOrd="0" presId="urn:microsoft.com/office/officeart/2005/8/layout/hierarchy1"/>
    <dgm:cxn modelId="{A3E72C0C-4A80-416B-AC2E-E04BAAC6EAC4}" srcId="{BC74F33E-F897-49BC-A0DE-9AAE47EBC07F}" destId="{4FDF529A-5A27-46A9-AF8F-083813A75EB6}" srcOrd="0" destOrd="0" parTransId="{BDC39075-5F3C-4035-BA27-F9239E9CE416}" sibTransId="{BDF0DA68-3E10-4BD1-91C7-45F461A03E86}"/>
    <dgm:cxn modelId="{AB72AB18-BEB3-46A5-AD16-4B2635FE2D30}" srcId="{4FDF529A-5A27-46A9-AF8F-083813A75EB6}" destId="{FC8427E4-0D83-4301-8E0E-FDC324BBDAB7}" srcOrd="1" destOrd="0" parTransId="{5E576E30-D818-45B1-BD0F-A258680C59A5}" sibTransId="{6F66A296-4273-4821-9F1C-575F892DFC76}"/>
    <dgm:cxn modelId="{233B80A7-FC39-441E-B496-4284C3D17E6E}" type="presOf" srcId="{DA6F180C-D3CE-4684-9AEC-49BA17718414}" destId="{BDA7C7F8-9FF2-49F1-BABD-445BB892130B}" srcOrd="0" destOrd="0" presId="urn:microsoft.com/office/officeart/2005/8/layout/hierarchy1"/>
    <dgm:cxn modelId="{8A932964-DA4E-4596-9594-ADB20EF31C38}" type="presOf" srcId="{B1942E5B-E25F-4EBD-91A5-421F686395C3}" destId="{2F593031-A641-443A-B8E9-2C2FF9515930}" srcOrd="0" destOrd="0" presId="urn:microsoft.com/office/officeart/2005/8/layout/hierarchy1"/>
    <dgm:cxn modelId="{719D1DF3-61E7-415C-8EAB-E7882805BFCD}" srcId="{BC74F33E-F897-49BC-A0DE-9AAE47EBC07F}" destId="{DA6F180C-D3CE-4684-9AEC-49BA17718414}" srcOrd="1" destOrd="0" parTransId="{439FD036-D9E4-4B21-996E-DA06B755D2A7}" sibTransId="{15668FFF-F10A-47B7-BA48-915915EED0C9}"/>
    <dgm:cxn modelId="{37A0AE54-C2B9-46E8-BF68-D523BB489471}" srcId="{6C4F212F-CC62-4150-85C5-B7963AE494D5}" destId="{B8196ADA-F4DD-4D35-B0FD-0C272CDBFA03}" srcOrd="0" destOrd="0" parTransId="{F6A8AFE1-869E-48B3-B48E-F9F2518D5F88}" sibTransId="{BCE05505-E054-4DAA-A63C-9E8B03C14E72}"/>
    <dgm:cxn modelId="{58164422-9C4A-4E5C-B59C-967E735BC171}" type="presOf" srcId="{399F7856-B7E1-4E87-A3A2-0EF814A3DAAF}" destId="{4B8FD203-5ADF-4E95-8489-F54484CA84FA}" srcOrd="0" destOrd="0" presId="urn:microsoft.com/office/officeart/2005/8/layout/hierarchy1"/>
    <dgm:cxn modelId="{6F9E2165-4889-44FA-9F01-72D3983A992D}" type="presOf" srcId="{D56568C2-B6D2-4214-9F08-DBF73C23110C}" destId="{0C38C981-0457-4101-97E5-CA6FD975E078}" srcOrd="0" destOrd="0" presId="urn:microsoft.com/office/officeart/2005/8/layout/hierarchy1"/>
    <dgm:cxn modelId="{4246B2AA-257D-46D7-A1B0-821BE6718DCA}" srcId="{DA6F180C-D3CE-4684-9AEC-49BA17718414}" destId="{1CF91B8B-C02B-45AD-A5C8-832D35B875AE}" srcOrd="1" destOrd="0" parTransId="{EB25F51C-F0C5-4279-BD4F-89B38A19789E}" sibTransId="{7F0462CA-6741-4B34-A03A-A1D60389C935}"/>
    <dgm:cxn modelId="{D56F84AD-34EB-4FD6-A7F5-89B61CE07B59}" type="presOf" srcId="{50C805F7-8DA5-439F-9AEA-BB9F02240870}" destId="{F171CE10-2B53-4D6C-9A47-DFDBA65F2A8F}" srcOrd="0" destOrd="0" presId="urn:microsoft.com/office/officeart/2005/8/layout/hierarchy1"/>
    <dgm:cxn modelId="{4650FECE-8974-49D4-A024-16CF4FD46F75}" srcId="{DA6F180C-D3CE-4684-9AEC-49BA17718414}" destId="{399F7856-B7E1-4E87-A3A2-0EF814A3DAAF}" srcOrd="2" destOrd="0" parTransId="{CB6FCF42-D0B9-466F-8169-BB0F9DA89741}" sibTransId="{E715C349-FF2A-4419-BD9E-06199712EC08}"/>
    <dgm:cxn modelId="{DD21118C-3056-4F7D-8D9B-0D4D77461968}" type="presOf" srcId="{1CF91B8B-C02B-45AD-A5C8-832D35B875AE}" destId="{60E7FFC7-A639-4C5F-8E23-99341F58BC03}" srcOrd="0" destOrd="0" presId="urn:microsoft.com/office/officeart/2005/8/layout/hierarchy1"/>
    <dgm:cxn modelId="{35F6CDB0-A0D6-4214-BC32-7DEC200AD9D5}" srcId="{DA6F180C-D3CE-4684-9AEC-49BA17718414}" destId="{50C805F7-8DA5-439F-9AEA-BB9F02240870}" srcOrd="0" destOrd="0" parTransId="{47C801BA-ED3A-4FE3-80FA-7300AD09C31F}" sibTransId="{5C70EBC7-1D87-4AA7-8935-3C919B341CA4}"/>
    <dgm:cxn modelId="{FA9826C3-55A7-4583-B99A-9496481627FD}" srcId="{50C805F7-8DA5-439F-9AEA-BB9F02240870}" destId="{D56568C2-B6D2-4214-9F08-DBF73C23110C}" srcOrd="0" destOrd="0" parTransId="{75A3EE91-ED0E-4D10-B2C4-2512A3F95C1B}" sibTransId="{D45C3E37-BCBF-49F2-B451-6557E8AEEFEF}"/>
    <dgm:cxn modelId="{98F0CA3D-C107-462B-8AB1-1409A801CBBE}" type="presOf" srcId="{75A3EE91-ED0E-4D10-B2C4-2512A3F95C1B}" destId="{65DEF5B8-ABCC-44AB-AE6C-6D6683D0819E}" srcOrd="0" destOrd="0" presId="urn:microsoft.com/office/officeart/2005/8/layout/hierarchy1"/>
    <dgm:cxn modelId="{F20DE9C8-1937-4687-8821-7477A547057C}" type="presOf" srcId="{4FDF529A-5A27-46A9-AF8F-083813A75EB6}" destId="{55B68B76-34BF-4562-8C27-1F12029540BC}" srcOrd="0" destOrd="0" presId="urn:microsoft.com/office/officeart/2005/8/layout/hierarchy1"/>
    <dgm:cxn modelId="{9A91622E-6D6F-4822-8464-D8EA46B82FE6}" type="presOf" srcId="{B8196ADA-F4DD-4D35-B0FD-0C272CDBFA03}" destId="{2D3256D3-C7C9-4D37-BD30-B390EF0A54EC}" srcOrd="0" destOrd="0" presId="urn:microsoft.com/office/officeart/2005/8/layout/hierarchy1"/>
    <dgm:cxn modelId="{725F2C3E-3A2A-4BA1-83FF-37A0A319A932}" type="presOf" srcId="{82A283C8-95EE-42CC-9213-804A6C8CB36A}" destId="{9208A373-3DAD-4AA7-BDC2-DC28791DD7F7}" srcOrd="0" destOrd="0" presId="urn:microsoft.com/office/officeart/2005/8/layout/hierarchy1"/>
    <dgm:cxn modelId="{16695160-61C2-4CA3-94B2-04B3E096C071}" type="presOf" srcId="{5E576E30-D818-45B1-BD0F-A258680C59A5}" destId="{5CF5CE5E-F0CC-4082-AEBC-196F73244362}" srcOrd="0" destOrd="0" presId="urn:microsoft.com/office/officeart/2005/8/layout/hierarchy1"/>
    <dgm:cxn modelId="{3C2800A9-C4B6-4EFE-B018-CE31A34BABBD}" type="presOf" srcId="{EB25F51C-F0C5-4279-BD4F-89B38A19789E}" destId="{F9B2BF50-194F-4A06-A136-FA5955860E6F}" srcOrd="0" destOrd="0" presId="urn:microsoft.com/office/officeart/2005/8/layout/hierarchy1"/>
    <dgm:cxn modelId="{688B0F3F-31F2-488A-B146-CAEF8D395067}" type="presOf" srcId="{47C801BA-ED3A-4FE3-80FA-7300AD09C31F}" destId="{88A1F841-141D-40AF-A25C-1BB01ABC38A5}" srcOrd="0" destOrd="0" presId="urn:microsoft.com/office/officeart/2005/8/layout/hierarchy1"/>
    <dgm:cxn modelId="{D887E554-4786-4CF9-ABF7-AC989A6861DB}" type="presOf" srcId="{BDC39075-5F3C-4035-BA27-F9239E9CE416}" destId="{319FA1E4-B7E3-4234-B442-F61E22F759FC}" srcOrd="0" destOrd="0" presId="urn:microsoft.com/office/officeart/2005/8/layout/hierarchy1"/>
    <dgm:cxn modelId="{5E9429C4-A789-43D5-A910-E5E76237D8FF}" srcId="{399F7856-B7E1-4E87-A3A2-0EF814A3DAAF}" destId="{82A283C8-95EE-42CC-9213-804A6C8CB36A}" srcOrd="0" destOrd="0" parTransId="{B1942E5B-E25F-4EBD-91A5-421F686395C3}" sibTransId="{122D1E3B-929C-4E2A-9934-0CEA15DFA12C}"/>
    <dgm:cxn modelId="{58549A2D-52C6-4B54-AD97-3756320E9154}" type="presParOf" srcId="{0ED69523-9130-4CEA-A942-730BCCC35349}" destId="{BC8F3C10-E0F1-43BB-9BF4-314C657D5562}" srcOrd="0" destOrd="0" presId="urn:microsoft.com/office/officeart/2005/8/layout/hierarchy1"/>
    <dgm:cxn modelId="{260EE205-84C3-48F6-BC7F-A60547F95002}" type="presParOf" srcId="{BC8F3C10-E0F1-43BB-9BF4-314C657D5562}" destId="{F0E22335-0078-45FB-B71D-2F21E8BA081E}" srcOrd="0" destOrd="0" presId="urn:microsoft.com/office/officeart/2005/8/layout/hierarchy1"/>
    <dgm:cxn modelId="{9DA68B01-729C-4E2D-9C84-20155C9D5E90}" type="presParOf" srcId="{F0E22335-0078-45FB-B71D-2F21E8BA081E}" destId="{C7083085-E87F-46AF-9960-24C526F4CEC6}" srcOrd="0" destOrd="0" presId="urn:microsoft.com/office/officeart/2005/8/layout/hierarchy1"/>
    <dgm:cxn modelId="{7BAE7A79-EAE3-4AE2-8F5E-2648E853FE1B}" type="presParOf" srcId="{F0E22335-0078-45FB-B71D-2F21E8BA081E}" destId="{1323A277-5557-40B4-B896-69E5FCF159B8}" srcOrd="1" destOrd="0" presId="urn:microsoft.com/office/officeart/2005/8/layout/hierarchy1"/>
    <dgm:cxn modelId="{DE194831-D686-47DB-9CC6-15C0600FB4A7}" type="presParOf" srcId="{BC8F3C10-E0F1-43BB-9BF4-314C657D5562}" destId="{4132CADD-2BC8-4BD7-BD22-1FF0A60968B9}" srcOrd="1" destOrd="0" presId="urn:microsoft.com/office/officeart/2005/8/layout/hierarchy1"/>
    <dgm:cxn modelId="{180BA2A5-88D4-481D-BAE9-42CF16508A51}" type="presParOf" srcId="{4132CADD-2BC8-4BD7-BD22-1FF0A60968B9}" destId="{319FA1E4-B7E3-4234-B442-F61E22F759FC}" srcOrd="0" destOrd="0" presId="urn:microsoft.com/office/officeart/2005/8/layout/hierarchy1"/>
    <dgm:cxn modelId="{9D94A5FC-64D0-4A67-92F8-D875C545FEA8}" type="presParOf" srcId="{4132CADD-2BC8-4BD7-BD22-1FF0A60968B9}" destId="{0540EEBB-0485-4E11-A1D5-124F6BA26D1A}" srcOrd="1" destOrd="0" presId="urn:microsoft.com/office/officeart/2005/8/layout/hierarchy1"/>
    <dgm:cxn modelId="{F3B1FD79-7E6D-442C-AE09-3969502BA0D4}" type="presParOf" srcId="{0540EEBB-0485-4E11-A1D5-124F6BA26D1A}" destId="{1660FBAB-3E42-4D2B-B520-8B14196A41FD}" srcOrd="0" destOrd="0" presId="urn:microsoft.com/office/officeart/2005/8/layout/hierarchy1"/>
    <dgm:cxn modelId="{4AD318DF-BB08-4FD4-959F-C0964051F59A}" type="presParOf" srcId="{1660FBAB-3E42-4D2B-B520-8B14196A41FD}" destId="{01437D84-F135-489E-B3B7-372D5E842FD6}" srcOrd="0" destOrd="0" presId="urn:microsoft.com/office/officeart/2005/8/layout/hierarchy1"/>
    <dgm:cxn modelId="{77D5989F-E0B5-4758-9046-C0DBF497C821}" type="presParOf" srcId="{1660FBAB-3E42-4D2B-B520-8B14196A41FD}" destId="{55B68B76-34BF-4562-8C27-1F12029540BC}" srcOrd="1" destOrd="0" presId="urn:microsoft.com/office/officeart/2005/8/layout/hierarchy1"/>
    <dgm:cxn modelId="{61049430-01A4-44A3-9CD1-181D937069AE}" type="presParOf" srcId="{0540EEBB-0485-4E11-A1D5-124F6BA26D1A}" destId="{11FC3027-7F5F-462F-ACD1-B6542134641E}" srcOrd="1" destOrd="0" presId="urn:microsoft.com/office/officeart/2005/8/layout/hierarchy1"/>
    <dgm:cxn modelId="{DAAA0E1C-A751-44AA-840A-4A7E3DED77DE}" type="presParOf" srcId="{11FC3027-7F5F-462F-ACD1-B6542134641E}" destId="{FFEE59DC-06E0-4BE9-8B44-BAA4AE86F596}" srcOrd="0" destOrd="0" presId="urn:microsoft.com/office/officeart/2005/8/layout/hierarchy1"/>
    <dgm:cxn modelId="{484D556E-5E4F-49BB-9377-661A28CE8603}" type="presParOf" srcId="{11FC3027-7F5F-462F-ACD1-B6542134641E}" destId="{7DD788A4-29C6-49AD-A252-0F2992A5AEA8}" srcOrd="1" destOrd="0" presId="urn:microsoft.com/office/officeart/2005/8/layout/hierarchy1"/>
    <dgm:cxn modelId="{A2BC206A-AAA8-4EBD-8BE1-3AF41C584253}" type="presParOf" srcId="{7DD788A4-29C6-49AD-A252-0F2992A5AEA8}" destId="{57B7E070-CAF1-434B-B431-35CB9CD94365}" srcOrd="0" destOrd="0" presId="urn:microsoft.com/office/officeart/2005/8/layout/hierarchy1"/>
    <dgm:cxn modelId="{27D253AD-170B-4E2F-B3CA-FBE198980962}" type="presParOf" srcId="{57B7E070-CAF1-434B-B431-35CB9CD94365}" destId="{C12FFD47-539C-4D25-A1A5-745BCFD316A1}" srcOrd="0" destOrd="0" presId="urn:microsoft.com/office/officeart/2005/8/layout/hierarchy1"/>
    <dgm:cxn modelId="{F2F09C3C-606C-42E7-B177-93A7096FABE4}" type="presParOf" srcId="{57B7E070-CAF1-434B-B431-35CB9CD94365}" destId="{0116B71E-3372-4F4B-8635-B79B05CA2715}" srcOrd="1" destOrd="0" presId="urn:microsoft.com/office/officeart/2005/8/layout/hierarchy1"/>
    <dgm:cxn modelId="{21AC145E-204F-48B1-BDB1-F88843AEBFB3}" type="presParOf" srcId="{7DD788A4-29C6-49AD-A252-0F2992A5AEA8}" destId="{988D343B-221F-42D9-BDFA-645B901A001F}" srcOrd="1" destOrd="0" presId="urn:microsoft.com/office/officeart/2005/8/layout/hierarchy1"/>
    <dgm:cxn modelId="{95789E8F-FF40-4C0A-A107-D82A4B031D15}" type="presParOf" srcId="{988D343B-221F-42D9-BDFA-645B901A001F}" destId="{0645C59E-E33C-4B68-A5A6-CFA4A1621481}" srcOrd="0" destOrd="0" presId="urn:microsoft.com/office/officeart/2005/8/layout/hierarchy1"/>
    <dgm:cxn modelId="{20E4E8BF-0F3B-465B-8415-902B1789D79A}" type="presParOf" srcId="{988D343B-221F-42D9-BDFA-645B901A001F}" destId="{506E741B-F146-4FC0-A417-29D12A3751C5}" srcOrd="1" destOrd="0" presId="urn:microsoft.com/office/officeart/2005/8/layout/hierarchy1"/>
    <dgm:cxn modelId="{EB9F94B8-B593-4486-BC76-1A24CBA44196}" type="presParOf" srcId="{506E741B-F146-4FC0-A417-29D12A3751C5}" destId="{1A3ED095-E7FC-486E-8AA8-104FB19F2AB3}" srcOrd="0" destOrd="0" presId="urn:microsoft.com/office/officeart/2005/8/layout/hierarchy1"/>
    <dgm:cxn modelId="{3511A57D-7BC5-4C1E-AF23-3A1B18132AF5}" type="presParOf" srcId="{1A3ED095-E7FC-486E-8AA8-104FB19F2AB3}" destId="{27B654C0-92B6-4F16-8A46-D60B3E8EC594}" srcOrd="0" destOrd="0" presId="urn:microsoft.com/office/officeart/2005/8/layout/hierarchy1"/>
    <dgm:cxn modelId="{10047E3B-FC1C-455D-84CC-CD31357A65E6}" type="presParOf" srcId="{1A3ED095-E7FC-486E-8AA8-104FB19F2AB3}" destId="{2D3256D3-C7C9-4D37-BD30-B390EF0A54EC}" srcOrd="1" destOrd="0" presId="urn:microsoft.com/office/officeart/2005/8/layout/hierarchy1"/>
    <dgm:cxn modelId="{3F72A306-3FBE-4D25-B850-4C1B5E6BEA1F}" type="presParOf" srcId="{506E741B-F146-4FC0-A417-29D12A3751C5}" destId="{758C9F2D-706B-45F3-9BE5-1258C074D43B}" srcOrd="1" destOrd="0" presId="urn:microsoft.com/office/officeart/2005/8/layout/hierarchy1"/>
    <dgm:cxn modelId="{A20E0BB5-90A8-48D1-B558-91A275FFEA6D}" type="presParOf" srcId="{11FC3027-7F5F-462F-ACD1-B6542134641E}" destId="{5CF5CE5E-F0CC-4082-AEBC-196F73244362}" srcOrd="2" destOrd="0" presId="urn:microsoft.com/office/officeart/2005/8/layout/hierarchy1"/>
    <dgm:cxn modelId="{7725F90C-5516-42A1-8996-5C7B12398E1D}" type="presParOf" srcId="{11FC3027-7F5F-462F-ACD1-B6542134641E}" destId="{4C86F00E-9573-4DCA-A0B8-AAD8ED1083D9}" srcOrd="3" destOrd="0" presId="urn:microsoft.com/office/officeart/2005/8/layout/hierarchy1"/>
    <dgm:cxn modelId="{0C0E2B3C-233B-4832-91F5-AE6013D89662}" type="presParOf" srcId="{4C86F00E-9573-4DCA-A0B8-AAD8ED1083D9}" destId="{B7ACA393-C0C1-4BE0-86F4-D0020392EAAC}" srcOrd="0" destOrd="0" presId="urn:microsoft.com/office/officeart/2005/8/layout/hierarchy1"/>
    <dgm:cxn modelId="{A356AEF3-F2A7-41D8-9E79-13BE37A55BF7}" type="presParOf" srcId="{B7ACA393-C0C1-4BE0-86F4-D0020392EAAC}" destId="{110C4F12-9971-43B9-87F2-F88D223D0C21}" srcOrd="0" destOrd="0" presId="urn:microsoft.com/office/officeart/2005/8/layout/hierarchy1"/>
    <dgm:cxn modelId="{263CF524-C203-4614-9C73-D82E6072845A}" type="presParOf" srcId="{B7ACA393-C0C1-4BE0-86F4-D0020392EAAC}" destId="{BEAD9F4B-885F-4441-8DC7-2CFE224A0C3D}" srcOrd="1" destOrd="0" presId="urn:microsoft.com/office/officeart/2005/8/layout/hierarchy1"/>
    <dgm:cxn modelId="{FFC40A43-CA17-490F-B497-3353601035FE}" type="presParOf" srcId="{4C86F00E-9573-4DCA-A0B8-AAD8ED1083D9}" destId="{2448717B-775C-41E3-93C3-89602DEE16EB}" srcOrd="1" destOrd="0" presId="urn:microsoft.com/office/officeart/2005/8/layout/hierarchy1"/>
    <dgm:cxn modelId="{77ABC7E6-0750-4E99-BD0B-E19266989AA1}" type="presParOf" srcId="{2448717B-775C-41E3-93C3-89602DEE16EB}" destId="{F8F0F0EB-86CD-488E-A2DF-C2405214C75C}" srcOrd="0" destOrd="0" presId="urn:microsoft.com/office/officeart/2005/8/layout/hierarchy1"/>
    <dgm:cxn modelId="{863236FC-8A8B-4ADE-9F56-82F040D449CE}" type="presParOf" srcId="{2448717B-775C-41E3-93C3-89602DEE16EB}" destId="{D586F034-6E1F-49FC-AC7A-BEED4F9454E6}" srcOrd="1" destOrd="0" presId="urn:microsoft.com/office/officeart/2005/8/layout/hierarchy1"/>
    <dgm:cxn modelId="{5C4D5FE4-C76E-4547-8F91-D29259162395}" type="presParOf" srcId="{D586F034-6E1F-49FC-AC7A-BEED4F9454E6}" destId="{63DACEDC-C169-420D-B557-F6A63A8FCA8B}" srcOrd="0" destOrd="0" presId="urn:microsoft.com/office/officeart/2005/8/layout/hierarchy1"/>
    <dgm:cxn modelId="{5656B699-549B-4103-BC67-083ABD7BE2FA}" type="presParOf" srcId="{63DACEDC-C169-420D-B557-F6A63A8FCA8B}" destId="{DAC5E3FB-6459-44A4-A1CB-E01CC6586811}" srcOrd="0" destOrd="0" presId="urn:microsoft.com/office/officeart/2005/8/layout/hierarchy1"/>
    <dgm:cxn modelId="{B7479EC4-877B-4E03-8C0E-7AD845E2DF23}" type="presParOf" srcId="{63DACEDC-C169-420D-B557-F6A63A8FCA8B}" destId="{DCD21C2F-EE01-4E23-9F22-73BB2A358582}" srcOrd="1" destOrd="0" presId="urn:microsoft.com/office/officeart/2005/8/layout/hierarchy1"/>
    <dgm:cxn modelId="{2B872FC1-7794-489A-9842-53411B57D280}" type="presParOf" srcId="{D586F034-6E1F-49FC-AC7A-BEED4F9454E6}" destId="{0FBE4945-2EB4-4CF3-8AFF-3A5F3992CA2C}" srcOrd="1" destOrd="0" presId="urn:microsoft.com/office/officeart/2005/8/layout/hierarchy1"/>
    <dgm:cxn modelId="{3B0790CA-85A6-4896-B5A9-8D6A43B8F812}" type="presParOf" srcId="{4132CADD-2BC8-4BD7-BD22-1FF0A60968B9}" destId="{A7EF7274-5555-4209-91B3-674B1037A46B}" srcOrd="2" destOrd="0" presId="urn:microsoft.com/office/officeart/2005/8/layout/hierarchy1"/>
    <dgm:cxn modelId="{8EE06D82-F700-49BF-878C-4C20BC3AF1B1}" type="presParOf" srcId="{4132CADD-2BC8-4BD7-BD22-1FF0A60968B9}" destId="{FA7AAE26-BB3F-4850-AD11-895694F20801}" srcOrd="3" destOrd="0" presId="urn:microsoft.com/office/officeart/2005/8/layout/hierarchy1"/>
    <dgm:cxn modelId="{E87B6A52-49B9-40D6-9331-29A1B07595FF}" type="presParOf" srcId="{FA7AAE26-BB3F-4850-AD11-895694F20801}" destId="{AE1D6C44-1980-4A47-A0FC-3E293C86AEA9}" srcOrd="0" destOrd="0" presId="urn:microsoft.com/office/officeart/2005/8/layout/hierarchy1"/>
    <dgm:cxn modelId="{A762D4D1-35BA-4CE7-B368-28524820C46C}" type="presParOf" srcId="{AE1D6C44-1980-4A47-A0FC-3E293C86AEA9}" destId="{51383927-F471-4CC3-A11A-88664C80AE58}" srcOrd="0" destOrd="0" presId="urn:microsoft.com/office/officeart/2005/8/layout/hierarchy1"/>
    <dgm:cxn modelId="{7FDB8DB6-139E-4289-8334-F93DFAFBE2E5}" type="presParOf" srcId="{AE1D6C44-1980-4A47-A0FC-3E293C86AEA9}" destId="{BDA7C7F8-9FF2-49F1-BABD-445BB892130B}" srcOrd="1" destOrd="0" presId="urn:microsoft.com/office/officeart/2005/8/layout/hierarchy1"/>
    <dgm:cxn modelId="{2E4AB50A-764B-44A1-A982-C8DC2F111C07}" type="presParOf" srcId="{FA7AAE26-BB3F-4850-AD11-895694F20801}" destId="{E8B94A21-1746-4C85-A64C-CD0D107C8B5E}" srcOrd="1" destOrd="0" presId="urn:microsoft.com/office/officeart/2005/8/layout/hierarchy1"/>
    <dgm:cxn modelId="{E27F2DD1-CBE0-4626-954C-D05424B854F7}" type="presParOf" srcId="{E8B94A21-1746-4C85-A64C-CD0D107C8B5E}" destId="{88A1F841-141D-40AF-A25C-1BB01ABC38A5}" srcOrd="0" destOrd="0" presId="urn:microsoft.com/office/officeart/2005/8/layout/hierarchy1"/>
    <dgm:cxn modelId="{BA02C87C-72A8-417A-9665-B4229A9E1D39}" type="presParOf" srcId="{E8B94A21-1746-4C85-A64C-CD0D107C8B5E}" destId="{EBADA09B-1198-4325-BFED-1E7259665B6A}" srcOrd="1" destOrd="0" presId="urn:microsoft.com/office/officeart/2005/8/layout/hierarchy1"/>
    <dgm:cxn modelId="{B5AF982E-EEF8-488C-A32B-9394A3F6347D}" type="presParOf" srcId="{EBADA09B-1198-4325-BFED-1E7259665B6A}" destId="{C3169200-08AA-4510-9051-874971207E13}" srcOrd="0" destOrd="0" presId="urn:microsoft.com/office/officeart/2005/8/layout/hierarchy1"/>
    <dgm:cxn modelId="{CCC5F29B-423D-4DFF-B94C-A0053F4DB1DF}" type="presParOf" srcId="{C3169200-08AA-4510-9051-874971207E13}" destId="{F15855F7-119D-45C9-8446-4A2800217EEA}" srcOrd="0" destOrd="0" presId="urn:microsoft.com/office/officeart/2005/8/layout/hierarchy1"/>
    <dgm:cxn modelId="{9E49DDF8-9F16-4DD0-89EC-BB448090E2DA}" type="presParOf" srcId="{C3169200-08AA-4510-9051-874971207E13}" destId="{F171CE10-2B53-4D6C-9A47-DFDBA65F2A8F}" srcOrd="1" destOrd="0" presId="urn:microsoft.com/office/officeart/2005/8/layout/hierarchy1"/>
    <dgm:cxn modelId="{7265E1DA-B85C-4CB9-BC90-1ECE6A8BE7AF}" type="presParOf" srcId="{EBADA09B-1198-4325-BFED-1E7259665B6A}" destId="{36D107CC-093A-47E3-85F7-12D7D39741BB}" srcOrd="1" destOrd="0" presId="urn:microsoft.com/office/officeart/2005/8/layout/hierarchy1"/>
    <dgm:cxn modelId="{9F7904C5-E3DD-45B3-82FF-82B1F0F34913}" type="presParOf" srcId="{36D107CC-093A-47E3-85F7-12D7D39741BB}" destId="{65DEF5B8-ABCC-44AB-AE6C-6D6683D0819E}" srcOrd="0" destOrd="0" presId="urn:microsoft.com/office/officeart/2005/8/layout/hierarchy1"/>
    <dgm:cxn modelId="{E48F5B44-8708-4AEA-BE3A-E6CFFF264D8C}" type="presParOf" srcId="{36D107CC-093A-47E3-85F7-12D7D39741BB}" destId="{51F03FBF-8E68-44AB-BCFB-85462D86A670}" srcOrd="1" destOrd="0" presId="urn:microsoft.com/office/officeart/2005/8/layout/hierarchy1"/>
    <dgm:cxn modelId="{4DB4DDC7-C9AB-4B68-8956-76D76A52567D}" type="presParOf" srcId="{51F03FBF-8E68-44AB-BCFB-85462D86A670}" destId="{309B6C21-89E6-48E5-94A6-E857ACD7696B}" srcOrd="0" destOrd="0" presId="urn:microsoft.com/office/officeart/2005/8/layout/hierarchy1"/>
    <dgm:cxn modelId="{751CED1A-97AC-424F-AD66-0A89830F6ABC}" type="presParOf" srcId="{309B6C21-89E6-48E5-94A6-E857ACD7696B}" destId="{2AFB7CDB-158D-4380-88DC-424B49EE05A2}" srcOrd="0" destOrd="0" presId="urn:microsoft.com/office/officeart/2005/8/layout/hierarchy1"/>
    <dgm:cxn modelId="{050197FA-ECD3-48F7-90F2-7FF2F97FCCC8}" type="presParOf" srcId="{309B6C21-89E6-48E5-94A6-E857ACD7696B}" destId="{0C38C981-0457-4101-97E5-CA6FD975E078}" srcOrd="1" destOrd="0" presId="urn:microsoft.com/office/officeart/2005/8/layout/hierarchy1"/>
    <dgm:cxn modelId="{DF7904C2-CBC0-4BB0-A5BF-CB0DE2E7A5A3}" type="presParOf" srcId="{51F03FBF-8E68-44AB-BCFB-85462D86A670}" destId="{66E51AA2-D97B-4EEB-A561-21F77E81E2D5}" srcOrd="1" destOrd="0" presId="urn:microsoft.com/office/officeart/2005/8/layout/hierarchy1"/>
    <dgm:cxn modelId="{397E89FE-6BE5-4647-B79E-00F32B423D23}" type="presParOf" srcId="{E8B94A21-1746-4C85-A64C-CD0D107C8B5E}" destId="{F9B2BF50-194F-4A06-A136-FA5955860E6F}" srcOrd="2" destOrd="0" presId="urn:microsoft.com/office/officeart/2005/8/layout/hierarchy1"/>
    <dgm:cxn modelId="{A5DEC1D0-B350-41B2-BEEC-206656A11F3B}" type="presParOf" srcId="{E8B94A21-1746-4C85-A64C-CD0D107C8B5E}" destId="{04763835-0B91-4550-8DCE-AE60BE04C336}" srcOrd="3" destOrd="0" presId="urn:microsoft.com/office/officeart/2005/8/layout/hierarchy1"/>
    <dgm:cxn modelId="{7E46D6F3-0C70-469B-B199-308D1D6D3B5C}" type="presParOf" srcId="{04763835-0B91-4550-8DCE-AE60BE04C336}" destId="{A9DD8537-A6A8-4F7B-B2C6-F87E2F6B96A9}" srcOrd="0" destOrd="0" presId="urn:microsoft.com/office/officeart/2005/8/layout/hierarchy1"/>
    <dgm:cxn modelId="{4DBFF466-E7B3-4B4E-ABC4-3830E33CC868}" type="presParOf" srcId="{A9DD8537-A6A8-4F7B-B2C6-F87E2F6B96A9}" destId="{27F542B2-A8E7-4CF4-8ED0-5922AD1821B4}" srcOrd="0" destOrd="0" presId="urn:microsoft.com/office/officeart/2005/8/layout/hierarchy1"/>
    <dgm:cxn modelId="{4EBBCBC8-C265-4F46-A2D9-7782E904BCA7}" type="presParOf" srcId="{A9DD8537-A6A8-4F7B-B2C6-F87E2F6B96A9}" destId="{60E7FFC7-A639-4C5F-8E23-99341F58BC03}" srcOrd="1" destOrd="0" presId="urn:microsoft.com/office/officeart/2005/8/layout/hierarchy1"/>
    <dgm:cxn modelId="{6EA7EA9B-D44E-44B3-A28E-6493E019DB8C}" type="presParOf" srcId="{04763835-0B91-4550-8DCE-AE60BE04C336}" destId="{2980BB24-FB66-438B-9303-E1A8A63FCE0A}" srcOrd="1" destOrd="0" presId="urn:microsoft.com/office/officeart/2005/8/layout/hierarchy1"/>
    <dgm:cxn modelId="{21A33599-A69D-43AD-B606-A20267BEE290}" type="presParOf" srcId="{E8B94A21-1746-4C85-A64C-CD0D107C8B5E}" destId="{47ABAEA1-0F80-42C4-9E59-697CAE942CAD}" srcOrd="4" destOrd="0" presId="urn:microsoft.com/office/officeart/2005/8/layout/hierarchy1"/>
    <dgm:cxn modelId="{BE18C7C0-E6D4-4637-B5CF-0A8C6C6819D6}" type="presParOf" srcId="{E8B94A21-1746-4C85-A64C-CD0D107C8B5E}" destId="{DE637919-216C-4E1F-B962-47520A0F1951}" srcOrd="5" destOrd="0" presId="urn:microsoft.com/office/officeart/2005/8/layout/hierarchy1"/>
    <dgm:cxn modelId="{72EBC25C-E6F2-400D-BD3B-B492FFEC21F4}" type="presParOf" srcId="{DE637919-216C-4E1F-B962-47520A0F1951}" destId="{A33BB67D-2B91-4DDD-BED5-AF42EA78B10C}" srcOrd="0" destOrd="0" presId="urn:microsoft.com/office/officeart/2005/8/layout/hierarchy1"/>
    <dgm:cxn modelId="{B8A5BAEF-A8B4-4297-A660-B45DB8D2EC41}" type="presParOf" srcId="{A33BB67D-2B91-4DDD-BED5-AF42EA78B10C}" destId="{9AABEAB7-A73D-4AB0-A6BA-37A0AD97955B}" srcOrd="0" destOrd="0" presId="urn:microsoft.com/office/officeart/2005/8/layout/hierarchy1"/>
    <dgm:cxn modelId="{729E0D2D-F74C-4DC7-8BA6-02C8C6F7C4D0}" type="presParOf" srcId="{A33BB67D-2B91-4DDD-BED5-AF42EA78B10C}" destId="{4B8FD203-5ADF-4E95-8489-F54484CA84FA}" srcOrd="1" destOrd="0" presId="urn:microsoft.com/office/officeart/2005/8/layout/hierarchy1"/>
    <dgm:cxn modelId="{90F92B11-08D6-4200-AA89-62DD66699862}" type="presParOf" srcId="{DE637919-216C-4E1F-B962-47520A0F1951}" destId="{04002E4F-BAD0-4E83-B026-B4CC9B9C1A36}" srcOrd="1" destOrd="0" presId="urn:microsoft.com/office/officeart/2005/8/layout/hierarchy1"/>
    <dgm:cxn modelId="{B8931D65-A722-4760-868F-FEFE90ED182D}" type="presParOf" srcId="{04002E4F-BAD0-4E83-B026-B4CC9B9C1A36}" destId="{2F593031-A641-443A-B8E9-2C2FF9515930}" srcOrd="0" destOrd="0" presId="urn:microsoft.com/office/officeart/2005/8/layout/hierarchy1"/>
    <dgm:cxn modelId="{66BBF23B-7C63-4894-AF7E-99B121AAD4D6}" type="presParOf" srcId="{04002E4F-BAD0-4E83-B026-B4CC9B9C1A36}" destId="{FFB9ACED-2176-49EB-8624-65C051B9556D}" srcOrd="1" destOrd="0" presId="urn:microsoft.com/office/officeart/2005/8/layout/hierarchy1"/>
    <dgm:cxn modelId="{BD0E25FE-E69C-420A-ACD1-C03F5D4EB599}" type="presParOf" srcId="{FFB9ACED-2176-49EB-8624-65C051B9556D}" destId="{AFBC0EBA-A0D7-4930-B7F6-BC346BFB2936}" srcOrd="0" destOrd="0" presId="urn:microsoft.com/office/officeart/2005/8/layout/hierarchy1"/>
    <dgm:cxn modelId="{13A74639-0558-421F-89D3-C9659985A4EA}" type="presParOf" srcId="{AFBC0EBA-A0D7-4930-B7F6-BC346BFB2936}" destId="{ED7AF28D-EBFE-4838-B0B1-56C8BA285E40}" srcOrd="0" destOrd="0" presId="urn:microsoft.com/office/officeart/2005/8/layout/hierarchy1"/>
    <dgm:cxn modelId="{1066A45B-BF09-440E-B0AC-7591D1249D83}" type="presParOf" srcId="{AFBC0EBA-A0D7-4930-B7F6-BC346BFB2936}" destId="{9208A373-3DAD-4AA7-BDC2-DC28791DD7F7}" srcOrd="1" destOrd="0" presId="urn:microsoft.com/office/officeart/2005/8/layout/hierarchy1"/>
    <dgm:cxn modelId="{4D0053AE-B371-44AC-B811-FD8F5C5AA902}" type="presParOf" srcId="{FFB9ACED-2176-49EB-8624-65C051B9556D}" destId="{A285578A-D6F1-4D14-BC8E-D2A562C8895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593031-A641-443A-B8E9-2C2FF9515930}">
      <dsp:nvSpPr>
        <dsp:cNvPr id="0" name=""/>
        <dsp:cNvSpPr/>
      </dsp:nvSpPr>
      <dsp:spPr>
        <a:xfrm>
          <a:off x="6852393" y="3176912"/>
          <a:ext cx="91440" cy="3713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13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ABAEA1-0F80-42C4-9E59-697CAE942CAD}">
      <dsp:nvSpPr>
        <dsp:cNvPr id="0" name=""/>
        <dsp:cNvSpPr/>
      </dsp:nvSpPr>
      <dsp:spPr>
        <a:xfrm>
          <a:off x="5337641" y="1994855"/>
          <a:ext cx="1560472" cy="371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044"/>
              </a:lnTo>
              <a:lnTo>
                <a:pt x="1560472" y="253044"/>
              </a:lnTo>
              <a:lnTo>
                <a:pt x="1560472" y="3713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B2BF50-194F-4A06-A136-FA5955860E6F}">
      <dsp:nvSpPr>
        <dsp:cNvPr id="0" name=""/>
        <dsp:cNvSpPr/>
      </dsp:nvSpPr>
      <dsp:spPr>
        <a:xfrm>
          <a:off x="5291921" y="1994855"/>
          <a:ext cx="91440" cy="3713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13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DEF5B8-ABCC-44AB-AE6C-6D6683D0819E}">
      <dsp:nvSpPr>
        <dsp:cNvPr id="0" name=""/>
        <dsp:cNvSpPr/>
      </dsp:nvSpPr>
      <dsp:spPr>
        <a:xfrm>
          <a:off x="3731449" y="3176912"/>
          <a:ext cx="91440" cy="3713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13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A1F841-141D-40AF-A25C-1BB01ABC38A5}">
      <dsp:nvSpPr>
        <dsp:cNvPr id="0" name=""/>
        <dsp:cNvSpPr/>
      </dsp:nvSpPr>
      <dsp:spPr>
        <a:xfrm>
          <a:off x="3777169" y="1994855"/>
          <a:ext cx="1560472" cy="371321"/>
        </a:xfrm>
        <a:custGeom>
          <a:avLst/>
          <a:gdLst/>
          <a:ahLst/>
          <a:cxnLst/>
          <a:rect l="0" t="0" r="0" b="0"/>
          <a:pathLst>
            <a:path>
              <a:moveTo>
                <a:pt x="1560472" y="0"/>
              </a:moveTo>
              <a:lnTo>
                <a:pt x="1560472" y="253044"/>
              </a:lnTo>
              <a:lnTo>
                <a:pt x="0" y="253044"/>
              </a:lnTo>
              <a:lnTo>
                <a:pt x="0" y="3713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EF7274-5555-4209-91B3-674B1037A46B}">
      <dsp:nvSpPr>
        <dsp:cNvPr id="0" name=""/>
        <dsp:cNvSpPr/>
      </dsp:nvSpPr>
      <dsp:spPr>
        <a:xfrm>
          <a:off x="3387051" y="812797"/>
          <a:ext cx="1950590" cy="371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044"/>
              </a:lnTo>
              <a:lnTo>
                <a:pt x="1950590" y="253044"/>
              </a:lnTo>
              <a:lnTo>
                <a:pt x="1950590" y="3713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F0F0EB-86CD-488E-A2DF-C2405214C75C}">
      <dsp:nvSpPr>
        <dsp:cNvPr id="0" name=""/>
        <dsp:cNvSpPr/>
      </dsp:nvSpPr>
      <dsp:spPr>
        <a:xfrm>
          <a:off x="2170977" y="3176912"/>
          <a:ext cx="91440" cy="3713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13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F5CE5E-F0CC-4082-AEBC-196F73244362}">
      <dsp:nvSpPr>
        <dsp:cNvPr id="0" name=""/>
        <dsp:cNvSpPr/>
      </dsp:nvSpPr>
      <dsp:spPr>
        <a:xfrm>
          <a:off x="1436461" y="1994855"/>
          <a:ext cx="780236" cy="371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044"/>
              </a:lnTo>
              <a:lnTo>
                <a:pt x="780236" y="253044"/>
              </a:lnTo>
              <a:lnTo>
                <a:pt x="780236" y="3713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45C59E-E33C-4B68-A5A6-CFA4A1621481}">
      <dsp:nvSpPr>
        <dsp:cNvPr id="0" name=""/>
        <dsp:cNvSpPr/>
      </dsp:nvSpPr>
      <dsp:spPr>
        <a:xfrm>
          <a:off x="610505" y="3176912"/>
          <a:ext cx="91440" cy="3713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13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EE59DC-06E0-4BE9-8B44-BAA4AE86F596}">
      <dsp:nvSpPr>
        <dsp:cNvPr id="0" name=""/>
        <dsp:cNvSpPr/>
      </dsp:nvSpPr>
      <dsp:spPr>
        <a:xfrm>
          <a:off x="656225" y="1994855"/>
          <a:ext cx="780236" cy="371321"/>
        </a:xfrm>
        <a:custGeom>
          <a:avLst/>
          <a:gdLst/>
          <a:ahLst/>
          <a:cxnLst/>
          <a:rect l="0" t="0" r="0" b="0"/>
          <a:pathLst>
            <a:path>
              <a:moveTo>
                <a:pt x="780236" y="0"/>
              </a:moveTo>
              <a:lnTo>
                <a:pt x="780236" y="253044"/>
              </a:lnTo>
              <a:lnTo>
                <a:pt x="0" y="253044"/>
              </a:lnTo>
              <a:lnTo>
                <a:pt x="0" y="3713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9FA1E4-B7E3-4234-B442-F61E22F759FC}">
      <dsp:nvSpPr>
        <dsp:cNvPr id="0" name=""/>
        <dsp:cNvSpPr/>
      </dsp:nvSpPr>
      <dsp:spPr>
        <a:xfrm>
          <a:off x="1436461" y="812797"/>
          <a:ext cx="1950590" cy="371321"/>
        </a:xfrm>
        <a:custGeom>
          <a:avLst/>
          <a:gdLst/>
          <a:ahLst/>
          <a:cxnLst/>
          <a:rect l="0" t="0" r="0" b="0"/>
          <a:pathLst>
            <a:path>
              <a:moveTo>
                <a:pt x="1950590" y="0"/>
              </a:moveTo>
              <a:lnTo>
                <a:pt x="1950590" y="253044"/>
              </a:lnTo>
              <a:lnTo>
                <a:pt x="0" y="253044"/>
              </a:lnTo>
              <a:lnTo>
                <a:pt x="0" y="3713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83085-E87F-46AF-9960-24C526F4CEC6}">
      <dsp:nvSpPr>
        <dsp:cNvPr id="0" name=""/>
        <dsp:cNvSpPr/>
      </dsp:nvSpPr>
      <dsp:spPr>
        <a:xfrm>
          <a:off x="2748676" y="2061"/>
          <a:ext cx="1276749" cy="810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23A277-5557-40B4-B896-69E5FCF159B8}">
      <dsp:nvSpPr>
        <dsp:cNvPr id="0" name=""/>
        <dsp:cNvSpPr/>
      </dsp:nvSpPr>
      <dsp:spPr>
        <a:xfrm>
          <a:off x="2890537" y="136829"/>
          <a:ext cx="1276749" cy="810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What kind of reading</a:t>
          </a:r>
          <a:endParaRPr lang="en-US" sz="1200" kern="1200" dirty="0"/>
        </a:p>
      </dsp:txBody>
      <dsp:txXfrm>
        <a:off x="2914283" y="160575"/>
        <a:ext cx="1229257" cy="763244"/>
      </dsp:txXfrm>
    </dsp:sp>
    <dsp:sp modelId="{01437D84-F135-489E-B3B7-372D5E842FD6}">
      <dsp:nvSpPr>
        <dsp:cNvPr id="0" name=""/>
        <dsp:cNvSpPr/>
      </dsp:nvSpPr>
      <dsp:spPr>
        <a:xfrm>
          <a:off x="798086" y="1184119"/>
          <a:ext cx="1276749" cy="810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68B76-34BF-4562-8C27-1F12029540BC}">
      <dsp:nvSpPr>
        <dsp:cNvPr id="0" name=""/>
        <dsp:cNvSpPr/>
      </dsp:nvSpPr>
      <dsp:spPr>
        <a:xfrm>
          <a:off x="939947" y="1318887"/>
          <a:ext cx="1276749" cy="810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Information (facts)</a:t>
          </a:r>
          <a:endParaRPr lang="en-US" sz="1200" kern="1200" dirty="0"/>
        </a:p>
      </dsp:txBody>
      <dsp:txXfrm>
        <a:off x="963693" y="1342633"/>
        <a:ext cx="1229257" cy="763244"/>
      </dsp:txXfrm>
    </dsp:sp>
    <dsp:sp modelId="{C12FFD47-539C-4D25-A1A5-745BCFD316A1}">
      <dsp:nvSpPr>
        <dsp:cNvPr id="0" name=""/>
        <dsp:cNvSpPr/>
      </dsp:nvSpPr>
      <dsp:spPr>
        <a:xfrm>
          <a:off x="17850" y="2366176"/>
          <a:ext cx="1276749" cy="810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16B71E-3372-4F4B-8635-B79B05CA2715}">
      <dsp:nvSpPr>
        <dsp:cNvPr id="0" name=""/>
        <dsp:cNvSpPr/>
      </dsp:nvSpPr>
      <dsp:spPr>
        <a:xfrm>
          <a:off x="159711" y="2500944"/>
          <a:ext cx="1276749" cy="810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What is the main idea?</a:t>
          </a:r>
          <a:endParaRPr lang="en-US" sz="1200" kern="1200" dirty="0"/>
        </a:p>
      </dsp:txBody>
      <dsp:txXfrm>
        <a:off x="183457" y="2524690"/>
        <a:ext cx="1229257" cy="763244"/>
      </dsp:txXfrm>
    </dsp:sp>
    <dsp:sp modelId="{27B654C0-92B6-4F16-8A46-D60B3E8EC594}">
      <dsp:nvSpPr>
        <dsp:cNvPr id="0" name=""/>
        <dsp:cNvSpPr/>
      </dsp:nvSpPr>
      <dsp:spPr>
        <a:xfrm>
          <a:off x="17850" y="3548234"/>
          <a:ext cx="1276749" cy="810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3256D3-C7C9-4D37-BD30-B390EF0A54EC}">
      <dsp:nvSpPr>
        <dsp:cNvPr id="0" name=""/>
        <dsp:cNvSpPr/>
      </dsp:nvSpPr>
      <dsp:spPr>
        <a:xfrm>
          <a:off x="159711" y="3683002"/>
          <a:ext cx="1276749" cy="810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Why is this interesting to you?</a:t>
          </a:r>
          <a:endParaRPr lang="en-US" sz="1200" kern="1200" dirty="0"/>
        </a:p>
      </dsp:txBody>
      <dsp:txXfrm>
        <a:off x="183457" y="3706748"/>
        <a:ext cx="1229257" cy="763244"/>
      </dsp:txXfrm>
    </dsp:sp>
    <dsp:sp modelId="{110C4F12-9971-43B9-87F2-F88D223D0C21}">
      <dsp:nvSpPr>
        <dsp:cNvPr id="0" name=""/>
        <dsp:cNvSpPr/>
      </dsp:nvSpPr>
      <dsp:spPr>
        <a:xfrm>
          <a:off x="1578322" y="2366176"/>
          <a:ext cx="1276749" cy="810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AD9F4B-885F-4441-8DC7-2CFE224A0C3D}">
      <dsp:nvSpPr>
        <dsp:cNvPr id="0" name=""/>
        <dsp:cNvSpPr/>
      </dsp:nvSpPr>
      <dsp:spPr>
        <a:xfrm>
          <a:off x="1720183" y="2500944"/>
          <a:ext cx="1276749" cy="810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What are some details?</a:t>
          </a:r>
          <a:endParaRPr lang="en-US" sz="1200" kern="1200" dirty="0"/>
        </a:p>
      </dsp:txBody>
      <dsp:txXfrm>
        <a:off x="1743929" y="2524690"/>
        <a:ext cx="1229257" cy="763244"/>
      </dsp:txXfrm>
    </dsp:sp>
    <dsp:sp modelId="{DAC5E3FB-6459-44A4-A1CB-E01CC6586811}">
      <dsp:nvSpPr>
        <dsp:cNvPr id="0" name=""/>
        <dsp:cNvSpPr/>
      </dsp:nvSpPr>
      <dsp:spPr>
        <a:xfrm>
          <a:off x="1578322" y="3548234"/>
          <a:ext cx="1276749" cy="810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D21C2F-EE01-4E23-9F22-73BB2A358582}">
      <dsp:nvSpPr>
        <dsp:cNvPr id="0" name=""/>
        <dsp:cNvSpPr/>
      </dsp:nvSpPr>
      <dsp:spPr>
        <a:xfrm>
          <a:off x="1720183" y="3683002"/>
          <a:ext cx="1276749" cy="810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What other details do you want to learn about?</a:t>
          </a:r>
          <a:endParaRPr lang="en-US" sz="1200" kern="1200" dirty="0"/>
        </a:p>
      </dsp:txBody>
      <dsp:txXfrm>
        <a:off x="1743929" y="3706748"/>
        <a:ext cx="1229257" cy="763244"/>
      </dsp:txXfrm>
    </dsp:sp>
    <dsp:sp modelId="{51383927-F471-4CC3-A11A-88664C80AE58}">
      <dsp:nvSpPr>
        <dsp:cNvPr id="0" name=""/>
        <dsp:cNvSpPr/>
      </dsp:nvSpPr>
      <dsp:spPr>
        <a:xfrm>
          <a:off x="4699266" y="1184119"/>
          <a:ext cx="1276749" cy="810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A7C7F8-9FF2-49F1-BABD-445BB892130B}">
      <dsp:nvSpPr>
        <dsp:cNvPr id="0" name=""/>
        <dsp:cNvSpPr/>
      </dsp:nvSpPr>
      <dsp:spPr>
        <a:xfrm>
          <a:off x="4841127" y="1318887"/>
          <a:ext cx="1276749" cy="810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Literature (story)</a:t>
          </a:r>
          <a:endParaRPr lang="en-US" sz="1200" kern="1200" dirty="0"/>
        </a:p>
      </dsp:txBody>
      <dsp:txXfrm>
        <a:off x="4864873" y="1342633"/>
        <a:ext cx="1229257" cy="763244"/>
      </dsp:txXfrm>
    </dsp:sp>
    <dsp:sp modelId="{F15855F7-119D-45C9-8446-4A2800217EEA}">
      <dsp:nvSpPr>
        <dsp:cNvPr id="0" name=""/>
        <dsp:cNvSpPr/>
      </dsp:nvSpPr>
      <dsp:spPr>
        <a:xfrm>
          <a:off x="3138794" y="2366176"/>
          <a:ext cx="1276749" cy="810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71CE10-2B53-4D6C-9A47-DFDBA65F2A8F}">
      <dsp:nvSpPr>
        <dsp:cNvPr id="0" name=""/>
        <dsp:cNvSpPr/>
      </dsp:nvSpPr>
      <dsp:spPr>
        <a:xfrm>
          <a:off x="3280655" y="2500944"/>
          <a:ext cx="1276749" cy="810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Who are the characters?</a:t>
          </a:r>
          <a:endParaRPr lang="en-US" sz="1200" kern="1200" dirty="0"/>
        </a:p>
      </dsp:txBody>
      <dsp:txXfrm>
        <a:off x="3304401" y="2524690"/>
        <a:ext cx="1229257" cy="763244"/>
      </dsp:txXfrm>
    </dsp:sp>
    <dsp:sp modelId="{2AFB7CDB-158D-4380-88DC-424B49EE05A2}">
      <dsp:nvSpPr>
        <dsp:cNvPr id="0" name=""/>
        <dsp:cNvSpPr/>
      </dsp:nvSpPr>
      <dsp:spPr>
        <a:xfrm>
          <a:off x="3138794" y="3548234"/>
          <a:ext cx="1276749" cy="810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8C981-0457-4101-97E5-CA6FD975E078}">
      <dsp:nvSpPr>
        <dsp:cNvPr id="0" name=""/>
        <dsp:cNvSpPr/>
      </dsp:nvSpPr>
      <dsp:spPr>
        <a:xfrm>
          <a:off x="3280655" y="3683002"/>
          <a:ext cx="1276749" cy="810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Can you imagine being in the story?</a:t>
          </a:r>
          <a:endParaRPr lang="en-US" sz="1200" kern="1200" dirty="0"/>
        </a:p>
      </dsp:txBody>
      <dsp:txXfrm>
        <a:off x="3304401" y="3706748"/>
        <a:ext cx="1229257" cy="763244"/>
      </dsp:txXfrm>
    </dsp:sp>
    <dsp:sp modelId="{27F542B2-A8E7-4CF4-8ED0-5922AD1821B4}">
      <dsp:nvSpPr>
        <dsp:cNvPr id="0" name=""/>
        <dsp:cNvSpPr/>
      </dsp:nvSpPr>
      <dsp:spPr>
        <a:xfrm>
          <a:off x="4699266" y="2366176"/>
          <a:ext cx="1276749" cy="810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E7FFC7-A639-4C5F-8E23-99341F58BC03}">
      <dsp:nvSpPr>
        <dsp:cNvPr id="0" name=""/>
        <dsp:cNvSpPr/>
      </dsp:nvSpPr>
      <dsp:spPr>
        <a:xfrm>
          <a:off x="4841127" y="2500944"/>
          <a:ext cx="1276749" cy="810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What is the setting?</a:t>
          </a:r>
          <a:endParaRPr lang="en-US" sz="1200" kern="1200" dirty="0"/>
        </a:p>
      </dsp:txBody>
      <dsp:txXfrm>
        <a:off x="4864873" y="2524690"/>
        <a:ext cx="1229257" cy="763244"/>
      </dsp:txXfrm>
    </dsp:sp>
    <dsp:sp modelId="{9AABEAB7-A73D-4AB0-A6BA-37A0AD97955B}">
      <dsp:nvSpPr>
        <dsp:cNvPr id="0" name=""/>
        <dsp:cNvSpPr/>
      </dsp:nvSpPr>
      <dsp:spPr>
        <a:xfrm>
          <a:off x="6259738" y="2366176"/>
          <a:ext cx="1276749" cy="810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8FD203-5ADF-4E95-8489-F54484CA84FA}">
      <dsp:nvSpPr>
        <dsp:cNvPr id="0" name=""/>
        <dsp:cNvSpPr/>
      </dsp:nvSpPr>
      <dsp:spPr>
        <a:xfrm>
          <a:off x="6401599" y="2500944"/>
          <a:ext cx="1276749" cy="810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What is the problem?</a:t>
          </a:r>
          <a:endParaRPr lang="en-US" sz="1200" kern="1200" dirty="0"/>
        </a:p>
      </dsp:txBody>
      <dsp:txXfrm>
        <a:off x="6425345" y="2524690"/>
        <a:ext cx="1229257" cy="763244"/>
      </dsp:txXfrm>
    </dsp:sp>
    <dsp:sp modelId="{ED7AF28D-EBFE-4838-B0B1-56C8BA285E40}">
      <dsp:nvSpPr>
        <dsp:cNvPr id="0" name=""/>
        <dsp:cNvSpPr/>
      </dsp:nvSpPr>
      <dsp:spPr>
        <a:xfrm>
          <a:off x="6259738" y="3548234"/>
          <a:ext cx="1276749" cy="810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08A373-3DAD-4AA7-BDC2-DC28791DD7F7}">
      <dsp:nvSpPr>
        <dsp:cNvPr id="0" name=""/>
        <dsp:cNvSpPr/>
      </dsp:nvSpPr>
      <dsp:spPr>
        <a:xfrm>
          <a:off x="6401599" y="3683002"/>
          <a:ext cx="1276749" cy="810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What could be a solution?</a:t>
          </a:r>
          <a:endParaRPr lang="en-US" sz="1200" kern="1200" dirty="0"/>
        </a:p>
      </dsp:txBody>
      <dsp:txXfrm>
        <a:off x="6425345" y="3706748"/>
        <a:ext cx="1229257" cy="763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2096-122F-4F9E-8995-F6136232FC1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A4B3-E12D-41DE-9DD5-7D8E0E0E3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2096-122F-4F9E-8995-F6136232FC1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A4B3-E12D-41DE-9DD5-7D8E0E0E3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2096-122F-4F9E-8995-F6136232FC1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A4B3-E12D-41DE-9DD5-7D8E0E0E3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2096-122F-4F9E-8995-F6136232FC1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A4B3-E12D-41DE-9DD5-7D8E0E0E3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2096-122F-4F9E-8995-F6136232FC1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A4B3-E12D-41DE-9DD5-7D8E0E0E3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2096-122F-4F9E-8995-F6136232FC1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A4B3-E12D-41DE-9DD5-7D8E0E0E3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2096-122F-4F9E-8995-F6136232FC1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A4B3-E12D-41DE-9DD5-7D8E0E0E3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2096-122F-4F9E-8995-F6136232FC1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A4B3-E12D-41DE-9DD5-7D8E0E0E3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2096-122F-4F9E-8995-F6136232FC1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A4B3-E12D-41DE-9DD5-7D8E0E0E3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2096-122F-4F9E-8995-F6136232FC1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A4B3-E12D-41DE-9DD5-7D8E0E0E35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2096-122F-4F9E-8995-F6136232FC1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32A4B3-E12D-41DE-9DD5-7D8E0E0E35C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E32A4B3-E12D-41DE-9DD5-7D8E0E0E35C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6D22096-122F-4F9E-8995-F6136232FC17}" type="datetimeFigureOut">
              <a:rPr lang="en-US" smtClean="0"/>
              <a:t>10/29/2018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adingrockets.org/guides/readingrocket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slblogs.waketech.edu/" TargetMode="External"/><Relationship Id="rId2" Type="http://schemas.openxmlformats.org/officeDocument/2006/relationships/hyperlink" Target="https://www.waketech.edu/programs-courses/non-credit/strengthen-basic-skills/es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ab3Iw0qT1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dspot.com.au/kitchen/galleries/kid-friendly-recipe-ideas/12-fun-and-healthy-snacks-that-kids-can-make-themselves?image=5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www.youtube.com/watch?v=FrKA_vXq2DM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hnstoncc.edu/programs/career-and-college-promise/" TargetMode="External"/><Relationship Id="rId2" Type="http://schemas.openxmlformats.org/officeDocument/2006/relationships/hyperlink" Target="https://www.waketech.edu/admissions-aid/career-and-college-promis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hanacademy.org/" TargetMode="External"/><Relationship Id="rId4" Type="http://schemas.openxmlformats.org/officeDocument/2006/relationships/hyperlink" Target="https://www.wcpss.net/garnerh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lis.alberta.ca/inspire-and-motivate/easy-reading-job-profiles/" TargetMode="External"/><Relationship Id="rId2" Type="http://schemas.openxmlformats.org/officeDocument/2006/relationships/hyperlink" Target="https://www.waketech.edu/programs-courses/non-credit/strengthen-basic-skills/es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Family Literacy Strategies for Every Level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Information 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 in many languages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42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Readiness for </a:t>
            </a:r>
            <a:r>
              <a:rPr lang="en-US" b="1" dirty="0" smtClean="0"/>
              <a:t>YOU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Wake </a:t>
            </a:r>
            <a:r>
              <a:rPr lang="en-US" dirty="0" smtClean="0"/>
              <a:t>Tech has many different </a:t>
            </a:r>
            <a:r>
              <a:rPr lang="en-US" dirty="0" smtClean="0"/>
              <a:t>opportunities.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Look at Wake Tech’s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What do you like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Look </a:t>
            </a:r>
            <a:r>
              <a:rPr lang="en-US" dirty="0" smtClean="0">
                <a:hlinkClick r:id="rId3"/>
              </a:rPr>
              <a:t>here </a:t>
            </a:r>
            <a:r>
              <a:rPr lang="en-US" dirty="0" smtClean="0"/>
              <a:t>for more opportunities.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Talk with your classmates about your </a:t>
            </a:r>
            <a:r>
              <a:rPr lang="en-US" dirty="0" smtClean="0"/>
              <a:t>professional </a:t>
            </a:r>
            <a:r>
              <a:rPr lang="en-US" b="1" dirty="0" smtClean="0"/>
              <a:t>goals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Make a </a:t>
            </a:r>
            <a:r>
              <a:rPr lang="en-US" b="1" dirty="0" smtClean="0"/>
              <a:t>timeline</a:t>
            </a:r>
            <a:r>
              <a:rPr lang="en-US" dirty="0" smtClean="0"/>
              <a:t>. Use details.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5400000">
            <a:off x="7665069" y="2706903"/>
            <a:ext cx="2034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Adults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785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5989" y="228600"/>
            <a:ext cx="8534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Literacy Activities in the Home and in the Community</a:t>
            </a:r>
          </a:p>
          <a:p>
            <a:pPr algn="ctr"/>
            <a:endParaRPr lang="en-US" dirty="0" smtClean="0"/>
          </a:p>
          <a:p>
            <a:r>
              <a:rPr lang="en-US" sz="2000" i="1" dirty="0" smtClean="0"/>
              <a:t>Do you </a:t>
            </a:r>
            <a:r>
              <a:rPr lang="en-US" sz="2000" b="1" i="1" dirty="0" smtClean="0"/>
              <a:t>read</a:t>
            </a:r>
            <a:r>
              <a:rPr lang="en-US" sz="2000" i="1" dirty="0" smtClean="0"/>
              <a:t> these materials every week in </a:t>
            </a:r>
            <a:r>
              <a:rPr lang="en-US" sz="2000" b="1" i="1" dirty="0" smtClean="0"/>
              <a:t>English</a:t>
            </a:r>
            <a:r>
              <a:rPr lang="en-US" sz="2000" i="1" dirty="0" smtClean="0"/>
              <a:t>? </a:t>
            </a:r>
            <a:endParaRPr lang="en-US" sz="2000" i="1" dirty="0" smtClean="0"/>
          </a:p>
          <a:p>
            <a:endParaRPr lang="en-US" i="1" dirty="0" smtClean="0"/>
          </a:p>
          <a:p>
            <a:r>
              <a:rPr lang="en-US" dirty="0" smtClean="0"/>
              <a:t>Advertisements received in the mail     Yes No</a:t>
            </a:r>
          </a:p>
          <a:p>
            <a:r>
              <a:rPr lang="en-US" dirty="0" smtClean="0"/>
              <a:t>Letters, bills......................................       Yes No</a:t>
            </a:r>
          </a:p>
          <a:p>
            <a:r>
              <a:rPr lang="en-US" dirty="0" smtClean="0"/>
              <a:t>Coupons............................................      Yes No</a:t>
            </a:r>
          </a:p>
          <a:p>
            <a:r>
              <a:rPr lang="en-US" dirty="0" smtClean="0"/>
              <a:t>Labels on food, cooking recipes.......      Yes No</a:t>
            </a:r>
          </a:p>
          <a:p>
            <a:r>
              <a:rPr lang="en-US" dirty="0" smtClean="0"/>
              <a:t>Religious materials...........................      Yes No</a:t>
            </a:r>
          </a:p>
          <a:p>
            <a:r>
              <a:rPr lang="en-US" dirty="0" smtClean="0"/>
              <a:t>Instructions and papers at work........    Yes No</a:t>
            </a:r>
          </a:p>
          <a:p>
            <a:r>
              <a:rPr lang="en-US" dirty="0" smtClean="0"/>
              <a:t>Bus schedules...................................     Yes No</a:t>
            </a:r>
          </a:p>
          <a:p>
            <a:r>
              <a:rPr lang="en-US" dirty="0" smtClean="0"/>
              <a:t>Street signs, bus signs.......................     Yes No</a:t>
            </a:r>
          </a:p>
          <a:p>
            <a:r>
              <a:rPr lang="en-US" dirty="0" smtClean="0"/>
              <a:t>Newspapers ......................................     Yes No</a:t>
            </a:r>
          </a:p>
          <a:p>
            <a:r>
              <a:rPr lang="en-US" dirty="0" smtClean="0"/>
              <a:t>Television listings or TV Guide.......         Yes No</a:t>
            </a:r>
          </a:p>
          <a:p>
            <a:r>
              <a:rPr lang="en-US" dirty="0" smtClean="0"/>
              <a:t>Magazines ........................................     Yes No</a:t>
            </a:r>
          </a:p>
          <a:p>
            <a:r>
              <a:rPr lang="en-US" dirty="0" smtClean="0"/>
              <a:t>Books................................................      Yes No</a:t>
            </a:r>
          </a:p>
          <a:p>
            <a:endParaRPr lang="en-US" dirty="0" smtClean="0"/>
          </a:p>
          <a:p>
            <a:r>
              <a:rPr lang="en-US" dirty="0" smtClean="0"/>
              <a:t>Do you know where the public </a:t>
            </a:r>
            <a:r>
              <a:rPr lang="en-US" b="1" dirty="0" smtClean="0"/>
              <a:t>library</a:t>
            </a:r>
            <a:r>
              <a:rPr lang="en-US" dirty="0" smtClean="0"/>
              <a:t> </a:t>
            </a:r>
            <a:r>
              <a:rPr lang="en-US" dirty="0" smtClean="0"/>
              <a:t>is?    Yes </a:t>
            </a:r>
            <a:r>
              <a:rPr lang="en-US" dirty="0" smtClean="0"/>
              <a:t>No</a:t>
            </a:r>
          </a:p>
          <a:p>
            <a:r>
              <a:rPr lang="en-US" dirty="0" smtClean="0"/>
              <a:t>Do you or does anyone else in your household have a </a:t>
            </a:r>
            <a:r>
              <a:rPr lang="en-US" b="1" dirty="0" smtClean="0"/>
              <a:t>library card</a:t>
            </a:r>
            <a:r>
              <a:rPr lang="en-US" dirty="0" smtClean="0"/>
              <a:t>? Yes No</a:t>
            </a:r>
          </a:p>
          <a:p>
            <a:r>
              <a:rPr lang="en-US" dirty="0" smtClean="0"/>
              <a:t>Have you </a:t>
            </a:r>
            <a:r>
              <a:rPr lang="en-US" b="1" dirty="0" smtClean="0"/>
              <a:t>visited</a:t>
            </a:r>
            <a:r>
              <a:rPr lang="en-US" dirty="0" smtClean="0"/>
              <a:t> the library? Yes No </a:t>
            </a:r>
          </a:p>
          <a:p>
            <a:r>
              <a:rPr lang="en-US" dirty="0" smtClean="0"/>
              <a:t>How </a:t>
            </a:r>
            <a:r>
              <a:rPr lang="en-US" b="1" dirty="0" smtClean="0"/>
              <a:t>many times </a:t>
            </a:r>
            <a:r>
              <a:rPr lang="en-US" dirty="0" smtClean="0"/>
              <a:t>in a month do you visit a public library? ____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 rot="5400000">
            <a:off x="7120787" y="2948800"/>
            <a:ext cx="28361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Everyone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108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13" t="21875" r="13908" b="18923"/>
          <a:stretch/>
        </p:blipFill>
        <p:spPr bwMode="auto">
          <a:xfrm>
            <a:off x="152400" y="1981200"/>
            <a:ext cx="8839200" cy="418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28700" y="463026"/>
            <a:ext cx="708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Goal Setting for </a:t>
            </a:r>
            <a:r>
              <a:rPr lang="en-US" sz="2400" b="1" dirty="0" smtClean="0"/>
              <a:t>EVERYONE</a:t>
            </a:r>
          </a:p>
          <a:p>
            <a:pPr algn="ctr"/>
            <a:endParaRPr lang="en-US" sz="2400" dirty="0"/>
          </a:p>
          <a:p>
            <a:pPr algn="ctr"/>
            <a:r>
              <a:rPr lang="en-US" sz="2000" dirty="0" smtClean="0"/>
              <a:t>Complete these questions everyday to add intention to your English reading opportunities.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523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Emergent &amp; Beginning Readers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Talk</a:t>
            </a:r>
            <a:r>
              <a:rPr lang="en-US" dirty="0" smtClean="0"/>
              <a:t> with your child a lot. Understanding about things helps them read better. </a:t>
            </a:r>
          </a:p>
          <a:p>
            <a:r>
              <a:rPr lang="en-US" b="1" dirty="0" smtClean="0"/>
              <a:t>Point</a:t>
            </a:r>
            <a:r>
              <a:rPr lang="en-US" dirty="0" smtClean="0"/>
              <a:t> out words and letters everywhere.</a:t>
            </a:r>
          </a:p>
          <a:p>
            <a:r>
              <a:rPr lang="en-US" b="1" dirty="0" smtClean="0"/>
              <a:t>Talk</a:t>
            </a:r>
            <a:r>
              <a:rPr lang="en-US" dirty="0" smtClean="0"/>
              <a:t> about how we write.</a:t>
            </a:r>
          </a:p>
          <a:p>
            <a:r>
              <a:rPr lang="en-US" b="1" dirty="0" smtClean="0"/>
              <a:t>Have fun. </a:t>
            </a:r>
            <a:endParaRPr lang="en-US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038600"/>
            <a:ext cx="64008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800" b="1" dirty="0" smtClean="0"/>
              <a:t>Read</a:t>
            </a:r>
            <a:r>
              <a:rPr lang="en-US" sz="3800" dirty="0" smtClean="0"/>
              <a:t> every day. You can re-read books.</a:t>
            </a:r>
          </a:p>
          <a:p>
            <a:r>
              <a:rPr lang="en-US" sz="3800" b="1" dirty="0" smtClean="0"/>
              <a:t>Talk</a:t>
            </a:r>
            <a:r>
              <a:rPr lang="en-US" sz="3800" dirty="0" smtClean="0"/>
              <a:t> about the </a:t>
            </a:r>
            <a:r>
              <a:rPr lang="en-US" sz="3800" b="1" dirty="0" smtClean="0"/>
              <a:t>pictures</a:t>
            </a:r>
            <a:r>
              <a:rPr lang="en-US" sz="3800" dirty="0" smtClean="0"/>
              <a:t> in the book. </a:t>
            </a:r>
            <a:r>
              <a:rPr lang="en-US" sz="3800" b="1" dirty="0" smtClean="0"/>
              <a:t>Look</a:t>
            </a:r>
            <a:r>
              <a:rPr lang="en-US" sz="3800" dirty="0" smtClean="0"/>
              <a:t> at this </a:t>
            </a:r>
            <a:r>
              <a:rPr lang="en-US" sz="3800" dirty="0" smtClean="0">
                <a:hlinkClick r:id="rId2"/>
              </a:rPr>
              <a:t>story</a:t>
            </a:r>
            <a:r>
              <a:rPr lang="en-US" sz="3800" dirty="0" smtClean="0"/>
              <a:t>. First without sound. Talk about the ideas in the book.</a:t>
            </a:r>
          </a:p>
          <a:p>
            <a:r>
              <a:rPr lang="en-US" sz="3800" dirty="0" smtClean="0"/>
              <a:t>Then </a:t>
            </a:r>
            <a:r>
              <a:rPr lang="en-US" sz="3800" b="1" dirty="0" smtClean="0"/>
              <a:t>read</a:t>
            </a:r>
            <a:r>
              <a:rPr lang="en-US" sz="3800" dirty="0" smtClean="0"/>
              <a:t> together.</a:t>
            </a:r>
          </a:p>
          <a:p>
            <a:endParaRPr lang="en-US" sz="3800" dirty="0" smtClean="0"/>
          </a:p>
          <a:p>
            <a:r>
              <a:rPr lang="en-US" sz="3800" b="1" dirty="0" smtClean="0"/>
              <a:t>Sound</a:t>
            </a:r>
            <a:r>
              <a:rPr lang="en-US" sz="3800" dirty="0" smtClean="0"/>
              <a:t> out the letters in words. </a:t>
            </a:r>
          </a:p>
          <a:p>
            <a:r>
              <a:rPr lang="en-US" sz="3800" dirty="0" smtClean="0"/>
              <a:t>What makes sense?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5400000">
            <a:off x="5561063" y="2948800"/>
            <a:ext cx="5955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Very Young Children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689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457" y="0"/>
            <a:ext cx="8255343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Home Literacy Activities</a:t>
            </a:r>
          </a:p>
          <a:p>
            <a:endParaRPr lang="en-US" sz="1600" dirty="0" smtClean="0"/>
          </a:p>
          <a:p>
            <a:r>
              <a:rPr lang="en-US" sz="1600" dirty="0" smtClean="0"/>
              <a:t>1</a:t>
            </a:r>
            <a:r>
              <a:rPr lang="en-US" sz="1600" dirty="0" smtClean="0"/>
              <a:t>. </a:t>
            </a:r>
            <a:r>
              <a:rPr lang="en-US" sz="1600" b="1" dirty="0" smtClean="0"/>
              <a:t>Read your child’s favorite story </a:t>
            </a:r>
            <a:r>
              <a:rPr lang="en-US" sz="1600" dirty="0" smtClean="0"/>
              <a:t>to him/her in a comfortable, quiet place. Ask your child to</a:t>
            </a:r>
          </a:p>
          <a:p>
            <a:r>
              <a:rPr lang="en-US" sz="1600" dirty="0" smtClean="0"/>
              <a:t>predict what will happen next. 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2. Read the </a:t>
            </a:r>
            <a:r>
              <a:rPr lang="en-US" sz="1600" b="1" dirty="0" smtClean="0"/>
              <a:t>newspaper</a:t>
            </a:r>
            <a:r>
              <a:rPr lang="en-US" sz="1600" dirty="0" smtClean="0"/>
              <a:t>. Point out interesting pictures to your child and read the captions together. </a:t>
            </a:r>
          </a:p>
          <a:p>
            <a:endParaRPr lang="en-US" sz="1600" dirty="0" smtClean="0"/>
          </a:p>
          <a:p>
            <a:r>
              <a:rPr lang="en-US" sz="1600" dirty="0" smtClean="0"/>
              <a:t>3</a:t>
            </a:r>
            <a:r>
              <a:rPr lang="en-US" sz="1600" dirty="0" smtClean="0"/>
              <a:t>. Read a story with your child. </a:t>
            </a:r>
            <a:r>
              <a:rPr lang="en-US" sz="1600" b="1" dirty="0" smtClean="0"/>
              <a:t>Pick a word </a:t>
            </a:r>
            <a:r>
              <a:rPr lang="en-US" sz="1600" dirty="0" smtClean="0"/>
              <a:t>from the book and </a:t>
            </a:r>
            <a:r>
              <a:rPr lang="en-US" sz="1600" b="1" dirty="0" smtClean="0"/>
              <a:t>make a rhyme </a:t>
            </a:r>
            <a:r>
              <a:rPr lang="en-US" sz="1600" dirty="0" smtClean="0"/>
              <a:t>with each consonant in the alphabet—“bat, cat, </a:t>
            </a:r>
            <a:r>
              <a:rPr lang="en-US" sz="1600" dirty="0" err="1" smtClean="0"/>
              <a:t>dat</a:t>
            </a:r>
            <a:r>
              <a:rPr lang="en-US" sz="1600" dirty="0" smtClean="0"/>
              <a:t>…” </a:t>
            </a:r>
          </a:p>
          <a:p>
            <a:endParaRPr lang="en-US" sz="1600" dirty="0" smtClean="0"/>
          </a:p>
          <a:p>
            <a:r>
              <a:rPr lang="en-US" sz="1600" dirty="0" smtClean="0"/>
              <a:t>4</a:t>
            </a:r>
            <a:r>
              <a:rPr lang="en-US" sz="1600" dirty="0" smtClean="0"/>
              <a:t>. Take a “</a:t>
            </a:r>
            <a:r>
              <a:rPr lang="en-US" sz="1600" b="1" dirty="0" smtClean="0"/>
              <a:t>naming walk</a:t>
            </a:r>
            <a:r>
              <a:rPr lang="en-US" sz="1600" dirty="0" smtClean="0"/>
              <a:t>” indoors or outdoors, naming each item you come to—dog, chair, car, tree, etc. </a:t>
            </a:r>
          </a:p>
          <a:p>
            <a:endParaRPr lang="en-US" sz="1600" dirty="0" smtClean="0"/>
          </a:p>
          <a:p>
            <a:r>
              <a:rPr lang="en-US" sz="1600" dirty="0" smtClean="0"/>
              <a:t>5</a:t>
            </a:r>
            <a:r>
              <a:rPr lang="en-US" sz="1600" dirty="0" smtClean="0"/>
              <a:t>. Art day: Use </a:t>
            </a:r>
            <a:r>
              <a:rPr lang="en-US" sz="1600" b="1" dirty="0" smtClean="0"/>
              <a:t>description word</a:t>
            </a:r>
            <a:r>
              <a:rPr lang="en-US" sz="1600" dirty="0" smtClean="0"/>
              <a:t>s—color names (as found on crayons) and words like “oozing” and “dripping.” </a:t>
            </a:r>
          </a:p>
          <a:p>
            <a:endParaRPr lang="en-US" sz="1600" dirty="0" smtClean="0"/>
          </a:p>
          <a:p>
            <a:r>
              <a:rPr lang="en-US" sz="1600" dirty="0" smtClean="0"/>
              <a:t>6</a:t>
            </a:r>
            <a:r>
              <a:rPr lang="en-US" sz="1600" dirty="0" smtClean="0"/>
              <a:t>. Make a </a:t>
            </a:r>
            <a:r>
              <a:rPr lang="en-US" sz="1600" b="1" dirty="0" smtClean="0"/>
              <a:t>photo album </a:t>
            </a:r>
            <a:r>
              <a:rPr lang="en-US" sz="1600" dirty="0" smtClean="0"/>
              <a:t>with photos or magazine pictures on construction paper. Write</a:t>
            </a:r>
          </a:p>
          <a:p>
            <a:r>
              <a:rPr lang="en-US" sz="1600" dirty="0" smtClean="0"/>
              <a:t>captions or record your child’s story about the pictures.</a:t>
            </a:r>
          </a:p>
          <a:p>
            <a:endParaRPr lang="en-US" sz="1600" dirty="0" smtClean="0"/>
          </a:p>
          <a:p>
            <a:r>
              <a:rPr lang="en-US" sz="1600" dirty="0" smtClean="0"/>
              <a:t>7</a:t>
            </a:r>
            <a:r>
              <a:rPr lang="en-US" sz="1600" dirty="0" smtClean="0"/>
              <a:t>. </a:t>
            </a:r>
            <a:r>
              <a:rPr lang="en-US" sz="1600" b="1" dirty="0" smtClean="0"/>
              <a:t>Dance the ABCs</a:t>
            </a:r>
            <a:r>
              <a:rPr lang="en-US" sz="1600" dirty="0" smtClean="0"/>
              <a:t>! Sing through the alphabet and make up dance steps</a:t>
            </a:r>
            <a:r>
              <a:rPr lang="en-US" sz="1600" dirty="0" smtClean="0"/>
              <a:t>.</a:t>
            </a:r>
            <a:endParaRPr lang="en-US" sz="1600" dirty="0" smtClean="0"/>
          </a:p>
        </p:txBody>
      </p:sp>
      <p:sp>
        <p:nvSpPr>
          <p:cNvPr id="3" name="Rectangle 2"/>
          <p:cNvSpPr/>
          <p:nvPr/>
        </p:nvSpPr>
        <p:spPr>
          <a:xfrm rot="5400000">
            <a:off x="6289403" y="2948800"/>
            <a:ext cx="4498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Young Children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671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457" y="0"/>
            <a:ext cx="8407743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Home Literacy Activities</a:t>
            </a:r>
          </a:p>
          <a:p>
            <a:endParaRPr lang="en-US" sz="1600" dirty="0" smtClean="0"/>
          </a:p>
          <a:p>
            <a:r>
              <a:rPr lang="en-US" sz="1600" dirty="0" smtClean="0"/>
              <a:t>8</a:t>
            </a:r>
            <a:r>
              <a:rPr lang="en-US" sz="1600" dirty="0" smtClean="0"/>
              <a:t>. </a:t>
            </a:r>
            <a:r>
              <a:rPr lang="en-US" sz="1600" b="1" dirty="0" smtClean="0"/>
              <a:t>Visit the library </a:t>
            </a:r>
            <a:r>
              <a:rPr lang="en-US" sz="1600" dirty="0" smtClean="0"/>
              <a:t>together. Let your child pick out a book to read, and let her turn the pages for you. </a:t>
            </a:r>
          </a:p>
          <a:p>
            <a:endParaRPr lang="en-US" sz="1600" dirty="0" smtClean="0"/>
          </a:p>
          <a:p>
            <a:r>
              <a:rPr lang="en-US" sz="1600" dirty="0" smtClean="0"/>
              <a:t>9</a:t>
            </a:r>
            <a:r>
              <a:rPr lang="en-US" sz="1600" dirty="0" smtClean="0"/>
              <a:t>. Ask your child to help you “cook” today by </a:t>
            </a:r>
            <a:r>
              <a:rPr lang="en-US" sz="1600" b="1" dirty="0" smtClean="0"/>
              <a:t>reading a </a:t>
            </a:r>
            <a:r>
              <a:rPr lang="en-US" sz="1600" b="1" dirty="0" smtClean="0">
                <a:hlinkClick r:id="rId2"/>
              </a:rPr>
              <a:t>recipe </a:t>
            </a:r>
            <a:r>
              <a:rPr lang="en-US" sz="1600" dirty="0" smtClean="0"/>
              <a:t>together or carefully cutting out coupons in the newspaper.</a:t>
            </a:r>
          </a:p>
          <a:p>
            <a:endParaRPr lang="en-US" sz="1600" dirty="0" smtClean="0"/>
          </a:p>
          <a:p>
            <a:r>
              <a:rPr lang="en-US" sz="1600" dirty="0" smtClean="0"/>
              <a:t>10</a:t>
            </a:r>
            <a:r>
              <a:rPr lang="en-US" sz="1600" dirty="0" smtClean="0"/>
              <a:t>. With your child, look for </a:t>
            </a:r>
            <a:r>
              <a:rPr lang="en-US" sz="1600" b="1" dirty="0" smtClean="0"/>
              <a:t>things in your home </a:t>
            </a:r>
            <a:r>
              <a:rPr lang="en-US" sz="1600" dirty="0" smtClean="0"/>
              <a:t>that begin with the first letter of your child’s name: “J is for Jack—what else starts with J? Jelly, jar, juice…” </a:t>
            </a:r>
          </a:p>
          <a:p>
            <a:endParaRPr lang="en-US" sz="1600" dirty="0" smtClean="0"/>
          </a:p>
          <a:p>
            <a:r>
              <a:rPr lang="en-US" sz="1600" dirty="0" smtClean="0"/>
              <a:t>11</a:t>
            </a:r>
            <a:r>
              <a:rPr lang="en-US" sz="1600" dirty="0" smtClean="0"/>
              <a:t>. Teach your child a </a:t>
            </a:r>
            <a:r>
              <a:rPr lang="en-US" sz="1600" b="1" dirty="0" smtClean="0"/>
              <a:t>song or nursery rhyme </a:t>
            </a:r>
            <a:r>
              <a:rPr lang="en-US" sz="1600" dirty="0" smtClean="0"/>
              <a:t>you remember from your childhood. Sing, chant, and clap it! </a:t>
            </a:r>
          </a:p>
          <a:p>
            <a:endParaRPr lang="en-US" sz="1600" dirty="0" smtClean="0"/>
          </a:p>
          <a:p>
            <a:r>
              <a:rPr lang="en-US" sz="1600" dirty="0" smtClean="0"/>
              <a:t>12</a:t>
            </a:r>
            <a:r>
              <a:rPr lang="en-US" sz="1600" dirty="0" smtClean="0"/>
              <a:t>. Ask your child about her day (</a:t>
            </a:r>
            <a:r>
              <a:rPr lang="en-US" sz="1600" b="1" dirty="0" smtClean="0"/>
              <a:t>What/Why/How</a:t>
            </a:r>
            <a:r>
              <a:rPr lang="en-US" sz="1600" dirty="0" smtClean="0"/>
              <a:t>): “What did you have for breakfast?</a:t>
            </a:r>
          </a:p>
          <a:p>
            <a:r>
              <a:rPr lang="en-US" sz="1600" dirty="0" smtClean="0"/>
              <a:t>What was your favorite part of the day?”</a:t>
            </a:r>
          </a:p>
          <a:p>
            <a:endParaRPr lang="en-US" sz="1600" dirty="0" smtClean="0"/>
          </a:p>
          <a:p>
            <a:r>
              <a:rPr lang="en-US" sz="1600" dirty="0" smtClean="0"/>
              <a:t>13</a:t>
            </a:r>
            <a:r>
              <a:rPr lang="en-US" sz="1600" dirty="0" smtClean="0"/>
              <a:t>. Try a new book. Take a “</a:t>
            </a:r>
            <a:r>
              <a:rPr lang="en-US" sz="1600" b="1" dirty="0" smtClean="0"/>
              <a:t>picture walk</a:t>
            </a:r>
            <a:r>
              <a:rPr lang="en-US" sz="1600" dirty="0" smtClean="0"/>
              <a:t>” through the book, looking at and talking about the</a:t>
            </a:r>
          </a:p>
          <a:p>
            <a:r>
              <a:rPr lang="en-US" sz="1600" dirty="0" smtClean="0"/>
              <a:t>pictures with your child. </a:t>
            </a:r>
          </a:p>
          <a:p>
            <a:endParaRPr lang="en-US" sz="1600" dirty="0" smtClean="0"/>
          </a:p>
          <a:p>
            <a:r>
              <a:rPr lang="en-US" sz="1600" dirty="0" smtClean="0"/>
              <a:t>14</a:t>
            </a:r>
            <a:r>
              <a:rPr lang="en-US" sz="1600" dirty="0" smtClean="0"/>
              <a:t>. Play with </a:t>
            </a:r>
            <a:r>
              <a:rPr lang="en-US" sz="1600" b="1" dirty="0" smtClean="0"/>
              <a:t>magnetic letters </a:t>
            </a:r>
            <a:r>
              <a:rPr lang="en-US" sz="1600" dirty="0" smtClean="0"/>
              <a:t>or big letters cut out from a </a:t>
            </a:r>
            <a:r>
              <a:rPr lang="en-US" sz="1600" dirty="0" smtClean="0"/>
              <a:t>magazine (or words). </a:t>
            </a:r>
            <a:r>
              <a:rPr lang="en-US" sz="1600" dirty="0" smtClean="0"/>
              <a:t>Show your child how you can add or take away letters to make new words.</a:t>
            </a:r>
          </a:p>
          <a:p>
            <a:endParaRPr lang="en-US" sz="1600" dirty="0" smtClean="0"/>
          </a:p>
          <a:p>
            <a:r>
              <a:rPr lang="en-US" sz="1600" dirty="0" smtClean="0"/>
              <a:t>15</a:t>
            </a:r>
            <a:r>
              <a:rPr lang="en-US" sz="1600" dirty="0" smtClean="0"/>
              <a:t>. </a:t>
            </a:r>
            <a:r>
              <a:rPr lang="en-US" sz="1600" b="1" dirty="0" smtClean="0"/>
              <a:t>Make up words that rhyme </a:t>
            </a:r>
            <a:r>
              <a:rPr lang="en-US" sz="1600" dirty="0" smtClean="0"/>
              <a:t>with your child’s name—it’s okay if they’re silly! Make up rhymes for other family members’ names.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 rot="5400000">
            <a:off x="6365603" y="2702197"/>
            <a:ext cx="4498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Young Children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629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0"/>
            <a:ext cx="89916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School Involvement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For </a:t>
            </a:r>
            <a:r>
              <a:rPr lang="en-US" b="1" dirty="0" smtClean="0"/>
              <a:t>elementary school </a:t>
            </a:r>
            <a:r>
              <a:rPr lang="en-US" dirty="0" smtClean="0"/>
              <a:t>parents:  Answer </a:t>
            </a:r>
            <a:r>
              <a:rPr lang="en-US" b="1" dirty="0" smtClean="0"/>
              <a:t>yes</a:t>
            </a:r>
            <a:r>
              <a:rPr lang="en-US" dirty="0" smtClean="0"/>
              <a:t> or </a:t>
            </a:r>
            <a:r>
              <a:rPr lang="en-US" b="1" dirty="0" smtClean="0"/>
              <a:t>no</a:t>
            </a:r>
            <a:r>
              <a:rPr lang="en-US" dirty="0" smtClean="0"/>
              <a:t> about </a:t>
            </a:r>
            <a:r>
              <a:rPr lang="en-US" dirty="0"/>
              <a:t> </a:t>
            </a:r>
            <a:r>
              <a:rPr lang="en-US" b="1" dirty="0" smtClean="0"/>
              <a:t>last year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Did you visit your child’s school...</a:t>
            </a:r>
          </a:p>
          <a:p>
            <a:endParaRPr lang="en-US" dirty="0" smtClean="0"/>
          </a:p>
          <a:p>
            <a:r>
              <a:rPr lang="en-US" dirty="0" smtClean="0"/>
              <a:t>For a conference or informal talk with your child’s teacher, director, or principal ............ Yes No</a:t>
            </a:r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observe classroom activities ............................................ Yes No</a:t>
            </a:r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attend a school event in which your child participated (presentation, art show, party, etc.).......................... Yes No </a:t>
            </a:r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attend after-school programs, such as crafts or music ..... Yes No</a:t>
            </a:r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meet with a parent-teacher organization, such as PTA.... Yes No  </a:t>
            </a:r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volunteer in the school office, cafeteria, or library.......... Yes No  </a:t>
            </a:r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volunteer in your child’s classroom ........................... Yes No  </a:t>
            </a:r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volunteer for school project or a school trip .................... Yes No  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smtClean="0"/>
              <a:t>other reasons (specify): ______________________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 rot="5400000">
            <a:off x="6509073" y="3918273"/>
            <a:ext cx="4498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Young Children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171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Building Fluency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1524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Your child is reading more now. </a:t>
            </a:r>
          </a:p>
          <a:p>
            <a:pPr marL="0" indent="0">
              <a:buNone/>
            </a:pPr>
            <a:r>
              <a:rPr lang="en-US" dirty="0" smtClean="0"/>
              <a:t>The more they read, the more automatic reading will become. </a:t>
            </a:r>
          </a:p>
          <a:p>
            <a:pPr marL="0" indent="0">
              <a:buNone/>
            </a:pPr>
            <a:r>
              <a:rPr lang="en-US" dirty="0" smtClean="0"/>
              <a:t>Sight words and sight phrases. Practice 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Ask what they are reading. </a:t>
            </a:r>
            <a:r>
              <a:rPr lang="en-US" sz="2400" i="1" dirty="0" smtClean="0"/>
              <a:t>Tell what you understand about the topic. Ask them for details.</a:t>
            </a:r>
            <a:endParaRPr lang="en-US" sz="2400" i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78676438"/>
              </p:ext>
            </p:extLst>
          </p:nvPr>
        </p:nvGraphicFramePr>
        <p:xfrm>
          <a:off x="762000" y="2286000"/>
          <a:ext cx="7696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 rot="5400000">
            <a:off x="6432873" y="1940197"/>
            <a:ext cx="4498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Young Children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506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700" y="381000"/>
            <a:ext cx="78486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For Parents of Older Students</a:t>
            </a:r>
          </a:p>
          <a:p>
            <a:r>
              <a:rPr lang="en-US" b="1" dirty="0" smtClean="0"/>
              <a:t>Questions </a:t>
            </a:r>
            <a:r>
              <a:rPr lang="en-US" b="1" dirty="0" smtClean="0"/>
              <a:t>about </a:t>
            </a:r>
            <a:r>
              <a:rPr lang="en-US" b="1" dirty="0" smtClean="0"/>
              <a:t>Your Child</a:t>
            </a:r>
            <a:r>
              <a:rPr lang="en-US" b="1" dirty="0" smtClean="0"/>
              <a:t>:</a:t>
            </a:r>
          </a:p>
          <a:p>
            <a:endParaRPr lang="en-US" dirty="0"/>
          </a:p>
          <a:p>
            <a:pPr>
              <a:spcAft>
                <a:spcPts val="1200"/>
              </a:spcAft>
            </a:pPr>
            <a:r>
              <a:rPr lang="en-US" sz="2400" dirty="0" smtClean="0"/>
              <a:t>How far do you think your child will go in school?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 __ Plans to finish high school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 __ Will earn high school diploma or GED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 __ Will earn high school diploma and then complete vocational, trade, or business school, or  military service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 </a:t>
            </a:r>
            <a:r>
              <a:rPr lang="en-US" sz="2000" dirty="0" smtClean="0"/>
              <a:t>__ Will complete at least one year of college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 __ Will earn a college degree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 __ Will earn a professional degree (Law, Veterinarian, MD) or graduate degree (Master’s, Doctorate)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 __ I don’t know 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 rot="5400000">
            <a:off x="6504367" y="2706903"/>
            <a:ext cx="43559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Older Children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595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College Readiness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86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 smtClean="0"/>
              <a:t>What </a:t>
            </a:r>
            <a:r>
              <a:rPr lang="en-US" b="1" dirty="0" smtClean="0"/>
              <a:t>interests</a:t>
            </a:r>
            <a:r>
              <a:rPr lang="en-US" dirty="0" smtClean="0"/>
              <a:t> your child? Academics? Manual skills?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 smtClean="0"/>
              <a:t>How </a:t>
            </a:r>
            <a:r>
              <a:rPr lang="en-US" dirty="0" smtClean="0"/>
              <a:t>are their </a:t>
            </a:r>
            <a:r>
              <a:rPr lang="en-US" b="1" dirty="0" smtClean="0"/>
              <a:t>grades</a:t>
            </a:r>
            <a:r>
              <a:rPr lang="en-US" dirty="0" smtClean="0"/>
              <a:t>? 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 smtClean="0"/>
              <a:t>Do </a:t>
            </a:r>
            <a:r>
              <a:rPr lang="en-US" dirty="0" smtClean="0"/>
              <a:t>they go to </a:t>
            </a:r>
            <a:r>
              <a:rPr lang="en-US" b="1" dirty="0" smtClean="0"/>
              <a:t>tutoring</a:t>
            </a:r>
            <a:r>
              <a:rPr lang="en-US" dirty="0" smtClean="0"/>
              <a:t> at school?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 smtClean="0"/>
              <a:t>Do they meet with the </a:t>
            </a:r>
            <a:r>
              <a:rPr lang="en-US" b="1" dirty="0" smtClean="0"/>
              <a:t>guidance counselor</a:t>
            </a:r>
            <a:r>
              <a:rPr lang="en-US" dirty="0" smtClean="0"/>
              <a:t>?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     Email </a:t>
            </a:r>
            <a:r>
              <a:rPr lang="en-US" dirty="0"/>
              <a:t>your child’s counselor for an appointment.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 smtClean="0"/>
              <a:t>In </a:t>
            </a: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grade, they can begin to apply for college classes for </a:t>
            </a:r>
            <a:r>
              <a:rPr lang="en-US" dirty="0" smtClean="0"/>
              <a:t>free: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     Look </a:t>
            </a:r>
            <a:r>
              <a:rPr lang="en-US" dirty="0"/>
              <a:t>at Wake Tech’s </a:t>
            </a:r>
            <a:r>
              <a:rPr lang="en-US" dirty="0">
                <a:hlinkClick r:id="rId2"/>
              </a:rPr>
              <a:t>website for </a:t>
            </a:r>
            <a:r>
              <a:rPr lang="en-US" dirty="0" smtClean="0">
                <a:hlinkClick r:id="rId2"/>
              </a:rPr>
              <a:t>CCP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 smtClean="0">
                <a:hlinkClick r:id="rId3"/>
              </a:rPr>
              <a:t>Johnston CC</a:t>
            </a: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 smtClean="0"/>
              <a:t>Are </a:t>
            </a:r>
            <a:r>
              <a:rPr lang="en-US" dirty="0" smtClean="0"/>
              <a:t>they studying a second language?  They can get college credits for free.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 smtClean="0"/>
              <a:t>Look at the </a:t>
            </a:r>
            <a:r>
              <a:rPr lang="en-US" dirty="0" smtClean="0">
                <a:hlinkClick r:id="rId4"/>
              </a:rPr>
              <a:t>high school </a:t>
            </a:r>
            <a:r>
              <a:rPr lang="en-US" dirty="0" smtClean="0"/>
              <a:t>website (look for “college”  “career”) 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 smtClean="0"/>
              <a:t>Look at </a:t>
            </a:r>
            <a:r>
              <a:rPr lang="en-US" dirty="0" smtClean="0">
                <a:hlinkClick r:id="rId5"/>
              </a:rPr>
              <a:t>khanacademy.org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6504367" y="2706903"/>
            <a:ext cx="43559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Older Children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76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Learners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What did you learn from your country? </a:t>
            </a:r>
          </a:p>
          <a:p>
            <a:pPr marL="0" indent="0">
              <a:buNone/>
            </a:pPr>
            <a:r>
              <a:rPr lang="en-US" i="1" dirty="0" smtClean="0"/>
              <a:t>Where have you worked? </a:t>
            </a:r>
          </a:p>
          <a:p>
            <a:pPr marL="0" indent="0">
              <a:buNone/>
            </a:pPr>
            <a:r>
              <a:rPr lang="en-US" i="1" dirty="0" smtClean="0"/>
              <a:t>What interests you</a:t>
            </a:r>
            <a:r>
              <a:rPr lang="en-US" i="1" dirty="0" smtClean="0"/>
              <a:t>? </a:t>
            </a:r>
            <a:r>
              <a:rPr lang="en-US" i="1" dirty="0" smtClean="0"/>
              <a:t>Academics?  Manual Skills?</a:t>
            </a:r>
            <a:endParaRPr lang="en-US" i="1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How will you use English? </a:t>
            </a:r>
          </a:p>
          <a:p>
            <a:pPr marL="0" indent="0">
              <a:buNone/>
            </a:pPr>
            <a:r>
              <a:rPr lang="en-US" sz="2800" dirty="0" smtClean="0"/>
              <a:t>Talk with your </a:t>
            </a:r>
            <a:r>
              <a:rPr lang="en-US" sz="2800" dirty="0" smtClean="0"/>
              <a:t>classmates: Make </a:t>
            </a:r>
            <a:r>
              <a:rPr lang="en-US" sz="2800" dirty="0" smtClean="0"/>
              <a:t>a list of things you want to study </a:t>
            </a:r>
            <a:r>
              <a:rPr lang="en-US" sz="2800" b="1" dirty="0" smtClean="0"/>
              <a:t>after</a:t>
            </a:r>
            <a:r>
              <a:rPr lang="en-US" sz="2800" dirty="0" smtClean="0"/>
              <a:t> English.</a:t>
            </a:r>
          </a:p>
          <a:p>
            <a:pPr marL="0" indent="0">
              <a:buNone/>
            </a:pPr>
            <a:r>
              <a:rPr lang="en-US" sz="2800" dirty="0" smtClean="0"/>
              <a:t>Look at the Wake Tech website </a:t>
            </a:r>
            <a:r>
              <a:rPr lang="en-US" sz="2800" dirty="0" smtClean="0">
                <a:hlinkClick r:id="rId2"/>
              </a:rPr>
              <a:t>here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Read easy articles about things that interest you. Look </a:t>
            </a:r>
            <a:r>
              <a:rPr lang="en-US" sz="2800" dirty="0" smtClean="0">
                <a:hlinkClick r:id="rId3"/>
              </a:rPr>
              <a:t>here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 rot="5400000">
            <a:off x="7665069" y="2706903"/>
            <a:ext cx="2034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Adults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638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289</TotalTime>
  <Words>1248</Words>
  <Application>Microsoft Office PowerPoint</Application>
  <PresentationFormat>On-screen Show (4:3)</PresentationFormat>
  <Paragraphs>161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Family Literacy Strategies for Every Level </vt:lpstr>
      <vt:lpstr>Emergent &amp; Beginning Readers</vt:lpstr>
      <vt:lpstr>PowerPoint Presentation</vt:lpstr>
      <vt:lpstr>PowerPoint Presentation</vt:lpstr>
      <vt:lpstr>PowerPoint Presentation</vt:lpstr>
      <vt:lpstr>Building Fluency</vt:lpstr>
      <vt:lpstr>PowerPoint Presentation</vt:lpstr>
      <vt:lpstr>College Readiness</vt:lpstr>
      <vt:lpstr>Adult Learners</vt:lpstr>
      <vt:lpstr>College Readiness for YOU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Literacy Strategies for Every Level</dc:title>
  <dc:creator>Katie Cardenas</dc:creator>
  <cp:lastModifiedBy>Katie Cardenas</cp:lastModifiedBy>
  <cp:revision>19</cp:revision>
  <dcterms:created xsi:type="dcterms:W3CDTF">2018-09-16T18:20:14Z</dcterms:created>
  <dcterms:modified xsi:type="dcterms:W3CDTF">2018-10-30T01:36:54Z</dcterms:modified>
</cp:coreProperties>
</file>