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80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06966681090431E-2"/>
          <c:y val="9.683454324525341E-2"/>
          <c:w val="0.88100389441800087"/>
          <c:h val="0.80633091350949315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3">
                  <a:shade val="65000"/>
                </a:schemeClr>
              </a:solidFill>
            </a:ln>
            <a:effectLst>
              <a:glow rad="139700">
                <a:schemeClr val="accent3">
                  <a:shade val="65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3</c:v>
                </c:pt>
                <c:pt idx="2">
                  <c:v>3.5</c:v>
                </c:pt>
                <c:pt idx="3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A8-4659-97BA-AD86D59FA2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2</c:v>
                </c:pt>
                <c:pt idx="2">
                  <c:v>1.8</c:v>
                </c:pt>
                <c:pt idx="3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AA8-4659-97BA-AD86D59FA2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2225" cap="rnd">
              <a:solidFill>
                <a:schemeClr val="accent3">
                  <a:tint val="65000"/>
                </a:schemeClr>
              </a:solidFill>
            </a:ln>
            <a:effectLst>
              <a:glow rad="139700">
                <a:schemeClr val="accent3">
                  <a:tint val="65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AA8-4659-97BA-AD86D59FA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32704"/>
        <c:axId val="33434240"/>
      </c:lineChart>
      <c:catAx>
        <c:axId val="3343270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434240"/>
        <c:crosses val="autoZero"/>
        <c:auto val="1"/>
        <c:lblAlgn val="ctr"/>
        <c:lblOffset val="100"/>
        <c:noMultiLvlLbl val="0"/>
      </c:catAx>
      <c:valAx>
        <c:axId val="334342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43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BC7A23-9533-435C-80D7-17C63D8E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AF2116-FCA5-4C77-9FEF-2251B9DF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6AFE0-4E20-4B32-B939-613F4400EE63}" type="datetimeFigureOut">
              <a:rPr lang="en-ZA" smtClean="0"/>
              <a:t>2018/10/29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FA63C3-96DC-4DDE-A33E-9A25FC91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46E89A0-0973-46C7-97BD-EFEABC53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A7C-93F6-4303-B466-31969162F3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944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842D5A3-D517-4D48-AFB1-4B9CDFF4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16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B2E684-A77D-4161-AAB1-E7C686DB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39824"/>
            <a:ext cx="11160000" cy="495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2B1866-A339-4E5A-A813-A5D92125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A0D59B-24B6-459E-88CB-5C6E3C2EA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AA7C-93F6-4303-B466-31969162F37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0578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sv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2E2298-7066-4C5B-99F8-68669245C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22" y="251670"/>
            <a:ext cx="9487948" cy="6158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1E0CC5-BBB5-43A4-9736-38D54AE7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692" y="447675"/>
            <a:ext cx="2151441" cy="1702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E187F4-7F4E-43E3-A615-7C7659094F9C}"/>
              </a:ext>
            </a:extLst>
          </p:cNvPr>
          <p:cNvSpPr txBox="1"/>
          <p:nvPr/>
        </p:nvSpPr>
        <p:spPr>
          <a:xfrm>
            <a:off x="2600587" y="561954"/>
            <a:ext cx="5620624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 DARLING" panose="02000000000000000000" pitchFamily="2" charset="0"/>
              </a:rPr>
              <a:t>I WILL…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FE0133-2A13-4324-84AD-A636E127C096}"/>
              </a:ext>
            </a:extLst>
          </p:cNvPr>
          <p:cNvSpPr/>
          <p:nvPr/>
        </p:nvSpPr>
        <p:spPr>
          <a:xfrm>
            <a:off x="8321795" y="4461349"/>
            <a:ext cx="2575071" cy="1702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4475DC-BF25-4661-B133-3CEC3442755E}"/>
              </a:ext>
            </a:extLst>
          </p:cNvPr>
          <p:cNvSpPr txBox="1"/>
          <p:nvPr/>
        </p:nvSpPr>
        <p:spPr>
          <a:xfrm>
            <a:off x="10667133" y="658368"/>
            <a:ext cx="142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arajita" panose="020B0502040204020203" pitchFamily="18" charset="0"/>
                <a:cs typeface="Aparajita" panose="020B0502040204020203" pitchFamily="18" charset="0"/>
              </a:rPr>
              <a:t>PETROLEUM </a:t>
            </a:r>
            <a:r>
              <a:rPr lang="en-US" sz="1400" dirty="0" smtClean="0">
                <a:latin typeface="Aparajita" panose="020B0502040204020203" pitchFamily="18" charset="0"/>
                <a:cs typeface="Aparajita" panose="020B0502040204020203" pitchFamily="18" charset="0"/>
              </a:rPr>
              <a:t>ENGINEER</a:t>
            </a:r>
            <a:endParaRPr lang="en-US" sz="1400" dirty="0">
              <a:latin typeface="Aparajita" panose="020B0502040204020203" pitchFamily="18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20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D421027-112C-4983-B1F0-29FBF9D3F453}"/>
              </a:ext>
            </a:extLst>
          </p:cNvPr>
          <p:cNvSpPr/>
          <p:nvPr/>
        </p:nvSpPr>
        <p:spPr>
          <a:xfrm>
            <a:off x="467868" y="402336"/>
            <a:ext cx="11256264" cy="6053328"/>
          </a:xfrm>
          <a:prstGeom prst="rect">
            <a:avLst/>
          </a:prstGeom>
          <a:solidFill>
            <a:srgbClr val="0080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347E07D-E7C7-4CFA-BCF2-9A4425565638}"/>
              </a:ext>
            </a:extLst>
          </p:cNvPr>
          <p:cNvSpPr txBox="1"/>
          <p:nvPr/>
        </p:nvSpPr>
        <p:spPr>
          <a:xfrm>
            <a:off x="713232" y="658368"/>
            <a:ext cx="181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 DARLING" panose="02000000000000000000" pitchFamily="2" charset="0"/>
              </a:rPr>
              <a:t>STEP 1</a:t>
            </a:r>
          </a:p>
        </p:txBody>
      </p:sp>
      <p:pic>
        <p:nvPicPr>
          <p:cNvPr id="6" name="Graphic 5" descr="Gears">
            <a:extLst>
              <a:ext uri="{FF2B5EF4-FFF2-40B4-BE49-F238E27FC236}">
                <a16:creationId xmlns="" xmlns:a16="http://schemas.microsoft.com/office/drawing/2014/main" id="{E2610F7F-88D0-4A34-A644-19B954BC8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2184" y="2093976"/>
            <a:ext cx="2048256" cy="172821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9EF9A62-D97F-4292-94B9-6FD05D6B2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157" y="725424"/>
            <a:ext cx="27241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Image result for LEARN ENGLISH">
            <a:extLst>
              <a:ext uri="{FF2B5EF4-FFF2-40B4-BE49-F238E27FC236}">
                <a16:creationId xmlns="" xmlns:a16="http://schemas.microsoft.com/office/drawing/2014/main" id="{E6F88E9A-5978-41EC-B3A7-F52F5024F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58" y="1586484"/>
            <a:ext cx="333375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B778F9-8AE5-4F29-BE54-544E12798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864" y="3343846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E843F17-A9FF-4C75-91AA-1EB9EC0A2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2945" y="3899917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20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6CA621-9612-4180-A443-E73924A9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95FF3B9-6FD5-402A-B9AA-1AEFC155A3C1}"/>
              </a:ext>
            </a:extLst>
          </p:cNvPr>
          <p:cNvSpPr/>
          <p:nvPr/>
        </p:nvSpPr>
        <p:spPr>
          <a:xfrm>
            <a:off x="356616" y="210312"/>
            <a:ext cx="11403384" cy="62156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2A171F-54FC-41DD-B64E-9E66470644EA}"/>
              </a:ext>
            </a:extLst>
          </p:cNvPr>
          <p:cNvSpPr txBox="1"/>
          <p:nvPr/>
        </p:nvSpPr>
        <p:spPr>
          <a:xfrm>
            <a:off x="713232" y="658368"/>
            <a:ext cx="181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 DARLING" panose="02000000000000000000" pitchFamily="2" charset="0"/>
              </a:rPr>
              <a:t>STEP 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D3573847-EFD0-473A-AD79-909C80DA2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31684"/>
              </p:ext>
            </p:extLst>
          </p:nvPr>
        </p:nvGraphicFramePr>
        <p:xfrm>
          <a:off x="852906" y="2703317"/>
          <a:ext cx="2347976" cy="144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4AB55F-ED88-4AB9-B9B0-744F981B9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740" y="432000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A8A1899-C133-4AAD-BFB1-160FA1CFB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662" y="2703317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5420FD-5029-48FF-BFC6-5BBC09DD6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146" y="4608909"/>
            <a:ext cx="2888838" cy="14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0899C17-8E69-455D-8CEE-68371311F99C}"/>
              </a:ext>
            </a:extLst>
          </p:cNvPr>
          <p:cNvSpPr/>
          <p:nvPr/>
        </p:nvSpPr>
        <p:spPr>
          <a:xfrm>
            <a:off x="239268" y="207963"/>
            <a:ext cx="11713464" cy="629107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CD40B5-DB06-4DAE-A3F0-067A29A3292E}"/>
              </a:ext>
            </a:extLst>
          </p:cNvPr>
          <p:cNvSpPr txBox="1"/>
          <p:nvPr/>
        </p:nvSpPr>
        <p:spPr>
          <a:xfrm>
            <a:off x="713232" y="658368"/>
            <a:ext cx="181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 DARLING" panose="02000000000000000000" pitchFamily="2" charset="0"/>
              </a:rPr>
              <a:t>STEP 3</a:t>
            </a:r>
          </a:p>
        </p:txBody>
      </p:sp>
      <p:pic>
        <p:nvPicPr>
          <p:cNvPr id="6" name="Graphic 5" descr="Users">
            <a:extLst>
              <a:ext uri="{FF2B5EF4-FFF2-40B4-BE49-F238E27FC236}">
                <a16:creationId xmlns="" xmlns:a16="http://schemas.microsoft.com/office/drawing/2014/main" id="{5EC42160-EE36-4D1F-B9A9-45B1EE3C5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590" y="2554301"/>
            <a:ext cx="1658112" cy="13624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736ECB-27E2-4ECC-ADC3-F8E21BDB4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675" y="533173"/>
            <a:ext cx="3109669" cy="1625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76DC39-C3F2-4A31-B83B-F582F4802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64004"/>
            <a:ext cx="2918277" cy="1543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F8231E1-B92A-48BA-BB07-2AA29F784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135" y="533174"/>
            <a:ext cx="2962275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352E9B2-F94E-452D-BB2D-301E03CE49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3675" y="4531086"/>
            <a:ext cx="3042233" cy="1732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45907C2-C4B2-44FF-9B00-1E2AF8172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6135" y="4781777"/>
            <a:ext cx="2971800" cy="153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75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B8647C-54F7-44B6-AF62-033B1162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3AE4D5E-0460-4384-A67A-AB59CB6CBEEE}"/>
              </a:ext>
            </a:extLst>
          </p:cNvPr>
          <p:cNvSpPr/>
          <p:nvPr/>
        </p:nvSpPr>
        <p:spPr>
          <a:xfrm>
            <a:off x="302004" y="262156"/>
            <a:ext cx="11457996" cy="63336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BE670B-D2D3-463E-9C03-5EE881ABFDD1}"/>
              </a:ext>
            </a:extLst>
          </p:cNvPr>
          <p:cNvSpPr txBox="1"/>
          <p:nvPr/>
        </p:nvSpPr>
        <p:spPr>
          <a:xfrm>
            <a:off x="713232" y="658368"/>
            <a:ext cx="181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 DARLING" panose="02000000000000000000" pitchFamily="2" charset="0"/>
              </a:rPr>
              <a:t>STEP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79E32FF-D829-4E4C-9F1E-0A74DD02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955" y="436405"/>
            <a:ext cx="1905455" cy="13548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5F31A23-84CA-42BA-B57C-9F3BA33A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07" y="2896484"/>
            <a:ext cx="2733675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B781919-E1AA-462B-AD09-737BB932E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273" y="2964676"/>
            <a:ext cx="2635164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D823BE5-712F-4E78-9DDC-0C5B5ED593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9" b="7895"/>
          <a:stretch/>
        </p:blipFill>
        <p:spPr>
          <a:xfrm>
            <a:off x="4833937" y="2896484"/>
            <a:ext cx="2514819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49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165C65-1F34-4D79-916B-922C6271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BA36B91-7FD8-44FC-9E7E-A76D0A049352}"/>
              </a:ext>
            </a:extLst>
          </p:cNvPr>
          <p:cNvSpPr/>
          <p:nvPr/>
        </p:nvSpPr>
        <p:spPr>
          <a:xfrm>
            <a:off x="293615" y="432000"/>
            <a:ext cx="11576807" cy="6279193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1A0FB3-8150-4558-B6A5-28CD22268920}"/>
              </a:ext>
            </a:extLst>
          </p:cNvPr>
          <p:cNvSpPr txBox="1"/>
          <p:nvPr/>
        </p:nvSpPr>
        <p:spPr>
          <a:xfrm>
            <a:off x="713232" y="658368"/>
            <a:ext cx="181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 DARLING" panose="02000000000000000000" pitchFamily="2" charset="0"/>
              </a:rPr>
              <a:t>STEP 5</a:t>
            </a:r>
          </a:p>
        </p:txBody>
      </p:sp>
      <p:pic>
        <p:nvPicPr>
          <p:cNvPr id="6" name="Graphic 5" descr="Trophy">
            <a:extLst>
              <a:ext uri="{FF2B5EF4-FFF2-40B4-BE49-F238E27FC236}">
                <a16:creationId xmlns="" xmlns:a16="http://schemas.microsoft.com/office/drawing/2014/main" id="{041880A0-E9BF-453C-ABDC-F3F5902EE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665" y="1642112"/>
            <a:ext cx="1684789" cy="1430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B9DD80-B28E-4CAD-A84A-0C549B3EF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405" y="1524000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9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7007F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7007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1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80"/>
      </a:accent1>
      <a:accent2>
        <a:srgbClr val="8F00FF"/>
      </a:accent2>
      <a:accent3>
        <a:srgbClr val="00D1FF"/>
      </a:accent3>
      <a:accent4>
        <a:srgbClr val="A5A5A5"/>
      </a:accent4>
      <a:accent5>
        <a:srgbClr val="FF0080"/>
      </a:accent5>
      <a:accent6>
        <a:srgbClr val="8F00FF"/>
      </a:accent6>
      <a:hlink>
        <a:srgbClr val="00D1FF"/>
      </a:hlink>
      <a:folHlink>
        <a:srgbClr val="00D1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duct Roadmap02_SB - v1" id="{346751C7-5976-4345-BC7F-C6BD9C9BA1DC}" vid="{A06EADE6-3379-464E-9C39-18873AA0BA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7" ma:contentTypeDescription="Create a new document." ma:contentTypeScope="" ma:versionID="71aff31462b4074963b8c698d1c1c68f">
  <xsd:schema xmlns:xsd="http://www.w3.org/2001/XMLSchema" xmlns:xs="http://www.w3.org/2001/XMLSchema" xmlns:p="http://schemas.microsoft.com/office/2006/metadata/properties" xmlns:ns2="6dc4bcd6-49db-4c07-9060-8acfc67cef9f" xmlns:ns3="fb0879af-3eba-417a-a55a-ffe6dcd6ca77" targetNamespace="http://schemas.microsoft.com/office/2006/metadata/properties" ma:root="true" ma:fieldsID="e3831fb232ece3fdb834cba9867a0e69" ns2:_="" ns3:_=""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59948D-BA0B-460B-848E-5068FEEBF219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6dc4bcd6-49db-4c07-9060-8acfc67cef9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8AC6ED3-0506-4149-B290-8A6FB2D326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4441C5-63B7-4CA4-934E-E5411706F1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Process roadmap timeline </Template>
  <TotalTime>0</TotalTime>
  <Words>15</Words>
  <Application>Microsoft Office PowerPoint</Application>
  <PresentationFormat>Custom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2018-10-29T01:30:35Z</dcterms:created>
  <dcterms:modified xsi:type="dcterms:W3CDTF">2018-10-29T23:26:38Z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