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BA16-28D2-48B9-8463-B01FFA9CAFF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4317-AD85-4BBA-AA47-33C4D79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4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BA16-28D2-48B9-8463-B01FFA9CAFF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4317-AD85-4BBA-AA47-33C4D79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0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BA16-28D2-48B9-8463-B01FFA9CAFF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4317-AD85-4BBA-AA47-33C4D79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4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BA16-28D2-48B9-8463-B01FFA9CAFF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4317-AD85-4BBA-AA47-33C4D79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8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BA16-28D2-48B9-8463-B01FFA9CAFF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4317-AD85-4BBA-AA47-33C4D79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9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BA16-28D2-48B9-8463-B01FFA9CAFF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4317-AD85-4BBA-AA47-33C4D79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7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BA16-28D2-48B9-8463-B01FFA9CAFF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4317-AD85-4BBA-AA47-33C4D79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BA16-28D2-48B9-8463-B01FFA9CAFF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4317-AD85-4BBA-AA47-33C4D79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0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BA16-28D2-48B9-8463-B01FFA9CAFF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4317-AD85-4BBA-AA47-33C4D79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9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BA16-28D2-48B9-8463-B01FFA9CAFF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4317-AD85-4BBA-AA47-33C4D79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8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BA16-28D2-48B9-8463-B01FFA9CAFF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4317-AD85-4BBA-AA47-33C4D79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0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8BA16-28D2-48B9-8463-B01FFA9CAFF4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54317-AD85-4BBA-AA47-33C4D790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Community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Where is 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6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09875" y="376535"/>
            <a:ext cx="3524250" cy="2642890"/>
            <a:chOff x="2809875" y="376535"/>
            <a:chExt cx="3524250" cy="2642890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9875" y="381000"/>
              <a:ext cx="3524250" cy="263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3300818" y="376535"/>
              <a:ext cx="2542364" cy="6400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hospital</a:t>
              </a:r>
              <a:endParaRPr lang="en-US" sz="5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62000" y="32004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it for?</a:t>
            </a:r>
          </a:p>
          <a:p>
            <a:r>
              <a:rPr lang="en-US" dirty="0" smtClean="0"/>
              <a:t>Who works there?</a:t>
            </a:r>
          </a:p>
          <a:p>
            <a:r>
              <a:rPr lang="en-US" dirty="0" smtClean="0"/>
              <a:t>Where is it?</a:t>
            </a:r>
          </a:p>
          <a:p>
            <a:r>
              <a:rPr lang="en-US" dirty="0" smtClean="0"/>
              <a:t>When is it open?</a:t>
            </a:r>
          </a:p>
          <a:p>
            <a:r>
              <a:rPr lang="en-US" dirty="0" smtClean="0"/>
              <a:t>How do we use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35242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32004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it for?</a:t>
            </a:r>
          </a:p>
          <a:p>
            <a:r>
              <a:rPr lang="en-US" dirty="0" smtClean="0"/>
              <a:t>Who works there?</a:t>
            </a:r>
          </a:p>
          <a:p>
            <a:r>
              <a:rPr lang="en-US" dirty="0" smtClean="0"/>
              <a:t>Where is it?</a:t>
            </a:r>
          </a:p>
          <a:p>
            <a:r>
              <a:rPr lang="en-US" dirty="0" smtClean="0"/>
              <a:t>When is it open?</a:t>
            </a:r>
          </a:p>
          <a:p>
            <a:r>
              <a:rPr lang="en-US" dirty="0" smtClean="0"/>
              <a:t>How do we use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4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200025"/>
            <a:ext cx="35242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32004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it for?</a:t>
            </a:r>
          </a:p>
          <a:p>
            <a:r>
              <a:rPr lang="en-US" dirty="0" smtClean="0"/>
              <a:t>Who works there?</a:t>
            </a:r>
          </a:p>
          <a:p>
            <a:r>
              <a:rPr lang="en-US" dirty="0" smtClean="0"/>
              <a:t>Where is it?</a:t>
            </a:r>
          </a:p>
          <a:p>
            <a:r>
              <a:rPr lang="en-US" dirty="0" smtClean="0"/>
              <a:t>When is it open?</a:t>
            </a:r>
          </a:p>
          <a:p>
            <a:r>
              <a:rPr lang="en-US" dirty="0" smtClean="0"/>
              <a:t>How do we use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9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457200"/>
            <a:ext cx="35242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32004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it for?</a:t>
            </a:r>
          </a:p>
          <a:p>
            <a:r>
              <a:rPr lang="en-US" dirty="0" smtClean="0"/>
              <a:t>Who works there?</a:t>
            </a:r>
          </a:p>
          <a:p>
            <a:r>
              <a:rPr lang="en-US" dirty="0" smtClean="0"/>
              <a:t>Where is it?</a:t>
            </a:r>
          </a:p>
          <a:p>
            <a:r>
              <a:rPr lang="en-US" dirty="0" smtClean="0"/>
              <a:t>When is it open?</a:t>
            </a:r>
          </a:p>
          <a:p>
            <a:r>
              <a:rPr lang="en-US" dirty="0" smtClean="0"/>
              <a:t>How do we use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95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609600"/>
            <a:ext cx="35242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3247072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it for?</a:t>
            </a:r>
          </a:p>
          <a:p>
            <a:r>
              <a:rPr lang="en-US" dirty="0" smtClean="0"/>
              <a:t>Who works there?</a:t>
            </a:r>
          </a:p>
          <a:p>
            <a:r>
              <a:rPr lang="en-US" dirty="0" smtClean="0"/>
              <a:t>Where is it?</a:t>
            </a:r>
          </a:p>
          <a:p>
            <a:r>
              <a:rPr lang="en-US" dirty="0" smtClean="0"/>
              <a:t>When is it open?</a:t>
            </a:r>
          </a:p>
          <a:p>
            <a:r>
              <a:rPr lang="en-US" dirty="0" smtClean="0"/>
              <a:t>How do we use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5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428625"/>
            <a:ext cx="35242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32004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it for?</a:t>
            </a:r>
          </a:p>
          <a:p>
            <a:r>
              <a:rPr lang="en-US" dirty="0" smtClean="0"/>
              <a:t>Who works there?</a:t>
            </a:r>
          </a:p>
          <a:p>
            <a:r>
              <a:rPr lang="en-US" dirty="0" smtClean="0"/>
              <a:t>Where is it?</a:t>
            </a:r>
          </a:p>
          <a:p>
            <a:r>
              <a:rPr lang="en-US" dirty="0" smtClean="0"/>
              <a:t>When is it open?</a:t>
            </a:r>
          </a:p>
          <a:p>
            <a:r>
              <a:rPr lang="en-US" dirty="0" smtClean="0"/>
              <a:t>How do we use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60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609600"/>
            <a:ext cx="35242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32004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it for?</a:t>
            </a:r>
          </a:p>
          <a:p>
            <a:r>
              <a:rPr lang="en-US" dirty="0" smtClean="0"/>
              <a:t>Who works there?</a:t>
            </a:r>
          </a:p>
          <a:p>
            <a:r>
              <a:rPr lang="en-US" dirty="0" smtClean="0"/>
              <a:t>Where is it?</a:t>
            </a:r>
          </a:p>
          <a:p>
            <a:r>
              <a:rPr lang="en-US" dirty="0" smtClean="0"/>
              <a:t>When is it open?</a:t>
            </a:r>
          </a:p>
          <a:p>
            <a:r>
              <a:rPr lang="en-US" dirty="0" smtClean="0"/>
              <a:t>How do we use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4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533400"/>
            <a:ext cx="35242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32004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it for?</a:t>
            </a:r>
          </a:p>
          <a:p>
            <a:r>
              <a:rPr lang="en-US" dirty="0" smtClean="0"/>
              <a:t>Who works there?</a:t>
            </a:r>
          </a:p>
          <a:p>
            <a:r>
              <a:rPr lang="en-US" dirty="0" smtClean="0"/>
              <a:t>Where is it?</a:t>
            </a:r>
          </a:p>
          <a:p>
            <a:r>
              <a:rPr lang="en-US" dirty="0" smtClean="0"/>
              <a:t>When is it open?</a:t>
            </a:r>
          </a:p>
          <a:p>
            <a:r>
              <a:rPr lang="en-US" dirty="0" smtClean="0"/>
              <a:t>How do we use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84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533400"/>
            <a:ext cx="35242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32004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it for?</a:t>
            </a:r>
          </a:p>
          <a:p>
            <a:r>
              <a:rPr lang="en-US" dirty="0" smtClean="0"/>
              <a:t>Who works there?</a:t>
            </a:r>
          </a:p>
          <a:p>
            <a:r>
              <a:rPr lang="en-US" dirty="0" smtClean="0"/>
              <a:t>Where is it?</a:t>
            </a:r>
          </a:p>
          <a:p>
            <a:r>
              <a:rPr lang="en-US" dirty="0" smtClean="0"/>
              <a:t>When is it open?</a:t>
            </a:r>
          </a:p>
          <a:p>
            <a:r>
              <a:rPr lang="en-US" dirty="0" smtClean="0"/>
              <a:t>How do we use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70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222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Our Community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Community</dc:title>
  <dc:creator>jim</dc:creator>
  <cp:lastModifiedBy>jim</cp:lastModifiedBy>
  <cp:revision>3</cp:revision>
  <dcterms:created xsi:type="dcterms:W3CDTF">2014-09-16T21:51:14Z</dcterms:created>
  <dcterms:modified xsi:type="dcterms:W3CDTF">2014-09-18T23:07:43Z</dcterms:modified>
</cp:coreProperties>
</file>