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3642C1-A15B-4E24-909F-8E5A5CAD6CFA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Berna</a:t>
            </a:r>
            <a:r>
              <a:rPr lang="en-US" dirty="0" smtClean="0"/>
              <a:t> and Estella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Grocery Store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4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229600" cy="1143000"/>
          </a:xfrm>
        </p:spPr>
        <p:txBody>
          <a:bodyPr/>
          <a:lstStyle/>
          <a:p>
            <a:r>
              <a:rPr lang="en-US" dirty="0" smtClean="0"/>
              <a:t>People in the Grocery Store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52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62100" y="1708666"/>
            <a:ext cx="2705100" cy="1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0606" y="4805065"/>
            <a:ext cx="206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service representative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38350" y="5178081"/>
            <a:ext cx="885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5775" y="2778369"/>
            <a:ext cx="12668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cashier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47800" y="2965938"/>
            <a:ext cx="838200" cy="2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57275"/>
            <a:ext cx="35147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52700"/>
            <a:ext cx="22860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4657725"/>
            <a:ext cx="22288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47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Departments and Aisles </a:t>
            </a:r>
            <a:br>
              <a:rPr lang="en-US" dirty="0" smtClean="0"/>
            </a:br>
            <a:r>
              <a:rPr lang="en-US" dirty="0" smtClean="0"/>
              <a:t>in the Grocery Store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283509" y="4712677"/>
            <a:ext cx="975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3276600"/>
            <a:ext cx="10059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521256"/>
            <a:ext cx="2095987" cy="161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15251" y="1990215"/>
            <a:ext cx="2477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osmetics department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721" y="1517716"/>
            <a:ext cx="2827924" cy="226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60" y="4114801"/>
            <a:ext cx="2637747" cy="157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0921" y="3135868"/>
            <a:ext cx="204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Meat d</a:t>
            </a:r>
            <a:r>
              <a:rPr lang="en-US" dirty="0" smtClean="0"/>
              <a:t>epartment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29154" y="4476690"/>
            <a:ext cx="223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Dairy d</a:t>
            </a:r>
            <a:r>
              <a:rPr lang="en-US" sz="2000" dirty="0" smtClean="0"/>
              <a:t>epartment</a:t>
            </a:r>
            <a:endParaRPr lang="en-US" sz="20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06434"/>
            <a:ext cx="2400786" cy="216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59215" y="6168940"/>
            <a:ext cx="2551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Bakery</a:t>
            </a:r>
          </a:p>
          <a:p>
            <a:r>
              <a:rPr lang="en-US" dirty="0" smtClean="0"/>
              <a:t>department</a:t>
            </a:r>
            <a:endParaRPr 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74"/>
          <a:stretch/>
        </p:blipFill>
        <p:spPr bwMode="auto">
          <a:xfrm>
            <a:off x="3680015" y="4933510"/>
            <a:ext cx="2373311" cy="186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465141" y="615173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Frozen aisle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14600" y="2133600"/>
            <a:ext cx="4006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53326" y="6324600"/>
            <a:ext cx="411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5400000" flipH="1" flipV="1">
            <a:off x="1400182" y="6180552"/>
            <a:ext cx="323165" cy="2655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0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Point…Present Progressive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30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What </a:t>
            </a:r>
            <a:r>
              <a:rPr lang="en-US" b="1" u="sng" dirty="0" smtClean="0"/>
              <a:t>are</a:t>
            </a:r>
            <a:r>
              <a:rPr lang="en-US" b="1" dirty="0" smtClean="0"/>
              <a:t> you do</a:t>
            </a:r>
            <a:r>
              <a:rPr lang="en-US" b="1" u="sng" dirty="0" smtClean="0"/>
              <a:t>ing</a:t>
            </a:r>
            <a:r>
              <a:rPr lang="en-US" b="1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When I tell what is in process, I use a form of “to be” + verb + 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I am explaining the sales.</a:t>
            </a:r>
          </a:p>
          <a:p>
            <a:endParaRPr lang="en-US" dirty="0"/>
          </a:p>
          <a:p>
            <a:r>
              <a:rPr lang="en-US" dirty="0" smtClean="0"/>
              <a:t>Ex. 2 I am buying  </a:t>
            </a:r>
            <a:r>
              <a:rPr lang="en-US" dirty="0" smtClean="0"/>
              <a:t>meat.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Ex. 3 </a:t>
            </a:r>
            <a:r>
              <a:rPr lang="en-US" dirty="0" smtClean="0"/>
              <a:t>We </a:t>
            </a:r>
            <a:r>
              <a:rPr lang="en-US" dirty="0" smtClean="0"/>
              <a:t>are looking  for make-up.</a:t>
            </a:r>
          </a:p>
          <a:p>
            <a:endParaRPr lang="en-US" dirty="0"/>
          </a:p>
          <a:p>
            <a:r>
              <a:rPr lang="en-US" dirty="0" smtClean="0"/>
              <a:t>Ex. 4 I am buying cakes.</a:t>
            </a:r>
          </a:p>
          <a:p>
            <a:endParaRPr lang="en-US" dirty="0"/>
          </a:p>
          <a:p>
            <a:r>
              <a:rPr lang="en-US" dirty="0" smtClean="0"/>
              <a:t>Ex. 5 We are getting  ice cream at the store .</a:t>
            </a:r>
          </a:p>
          <a:p>
            <a:endParaRPr lang="en-US" b="1" dirty="0"/>
          </a:p>
          <a:p>
            <a:pPr algn="ctr"/>
            <a:r>
              <a:rPr lang="en-US" b="1" dirty="0" smtClean="0"/>
              <a:t>Careful…</a:t>
            </a:r>
          </a:p>
          <a:p>
            <a:pPr algn="ctr"/>
            <a:r>
              <a:rPr lang="en-US" dirty="0" smtClean="0"/>
              <a:t>Make sure you conjugate “to be”</a:t>
            </a:r>
          </a:p>
          <a:p>
            <a:r>
              <a:rPr lang="en-US" i="1" dirty="0" smtClean="0"/>
              <a:t>I am   </a:t>
            </a:r>
            <a:r>
              <a:rPr lang="en-US" i="1" dirty="0" smtClean="0"/>
              <a:t>shopping                                 </a:t>
            </a:r>
            <a:r>
              <a:rPr lang="en-US" i="1" dirty="0" smtClean="0"/>
              <a:t>We are </a:t>
            </a:r>
            <a:r>
              <a:rPr lang="en-US" i="1" dirty="0" smtClean="0"/>
              <a:t>shopping</a:t>
            </a:r>
            <a:endParaRPr lang="en-US" i="1" dirty="0" smtClean="0"/>
          </a:p>
          <a:p>
            <a:r>
              <a:rPr lang="en-US" i="1" dirty="0" smtClean="0"/>
              <a:t>You are  </a:t>
            </a:r>
            <a:r>
              <a:rPr lang="en-US" i="1" dirty="0" smtClean="0"/>
              <a:t>shopping</a:t>
            </a:r>
            <a:endParaRPr lang="en-US" i="1" dirty="0" smtClean="0"/>
          </a:p>
          <a:p>
            <a:r>
              <a:rPr lang="en-US" i="1" dirty="0" smtClean="0"/>
              <a:t>He/she/it is  </a:t>
            </a:r>
            <a:r>
              <a:rPr lang="en-US" i="1" dirty="0" smtClean="0"/>
              <a:t>shopping                    </a:t>
            </a:r>
            <a:r>
              <a:rPr lang="en-US" i="1" dirty="0" smtClean="0"/>
              <a:t>They are  </a:t>
            </a:r>
            <a:r>
              <a:rPr lang="en-US" i="1" dirty="0" smtClean="0"/>
              <a:t>shopping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936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252</TotalTime>
  <Words>128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Grocery Store </vt:lpstr>
      <vt:lpstr>People in the Grocery Store</vt:lpstr>
      <vt:lpstr>Departments and Aisles  in the Grocery Store</vt:lpstr>
      <vt:lpstr>Grammar Point…Present Progressive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jim</dc:creator>
  <cp:lastModifiedBy>Katie Cardenas</cp:lastModifiedBy>
  <cp:revision>18</cp:revision>
  <dcterms:created xsi:type="dcterms:W3CDTF">2014-11-05T15:12:29Z</dcterms:created>
  <dcterms:modified xsi:type="dcterms:W3CDTF">2014-11-19T21:28:32Z</dcterms:modified>
</cp:coreProperties>
</file>