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8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2C1-A15B-4E24-909F-8E5A5CAD6C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9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42C1-A15B-4E24-909F-8E5A5CAD6C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Katie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4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5257800" cy="562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doctor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62100" y="1708666"/>
            <a:ext cx="2857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434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chef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4528066"/>
            <a:ext cx="1771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2362200"/>
            <a:ext cx="12668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lawyer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25527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47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62100" y="1708666"/>
            <a:ext cx="2857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434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chef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4528066"/>
            <a:ext cx="1771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2362200"/>
            <a:ext cx="12668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lawyer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25527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6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01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When should I use “did”?</a:t>
            </a:r>
          </a:p>
          <a:p>
            <a:endParaRPr lang="en-US" dirty="0"/>
          </a:p>
          <a:p>
            <a:r>
              <a:rPr lang="en-US" dirty="0" smtClean="0"/>
              <a:t>When I describe the </a:t>
            </a:r>
            <a:r>
              <a:rPr lang="en-US" dirty="0" smtClean="0">
                <a:solidFill>
                  <a:srgbClr val="FF0000"/>
                </a:solidFill>
              </a:rPr>
              <a:t>past tense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7030A0"/>
                </a:solidFill>
              </a:rPr>
              <a:t>action verbs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Ex.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  <a:r>
              <a:rPr lang="en-US" dirty="0" smtClean="0"/>
              <a:t> you </a:t>
            </a:r>
            <a:r>
              <a:rPr lang="en-US" dirty="0" smtClean="0">
                <a:solidFill>
                  <a:srgbClr val="7030A0"/>
                </a:solidFill>
              </a:rPr>
              <a:t>work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yesterday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When I ask a </a:t>
            </a:r>
            <a:r>
              <a:rPr lang="en-US" dirty="0" smtClean="0">
                <a:solidFill>
                  <a:srgbClr val="C00000"/>
                </a:solidFill>
              </a:rPr>
              <a:t>question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Ex.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  <a:r>
              <a:rPr lang="en-US" dirty="0" smtClean="0"/>
              <a:t> you go to college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endParaRPr lang="en-US" dirty="0"/>
          </a:p>
          <a:p>
            <a:r>
              <a:rPr lang="en-US" dirty="0" smtClean="0"/>
              <a:t>When I answer in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negative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Ex.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</a:t>
            </a:r>
            <a:r>
              <a:rPr lang="en-US" dirty="0" smtClean="0"/>
              <a:t>, I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</a:t>
            </a:r>
            <a:r>
              <a:rPr lang="en-US" dirty="0" smtClean="0"/>
              <a:t> get the job.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b="1" dirty="0" smtClean="0"/>
              <a:t>Careful…</a:t>
            </a:r>
          </a:p>
          <a:p>
            <a:r>
              <a:rPr lang="en-US" dirty="0" smtClean="0"/>
              <a:t>Don’t use it for positive answers…</a:t>
            </a:r>
          </a:p>
          <a:p>
            <a:r>
              <a:rPr lang="en-US" dirty="0" smtClean="0"/>
              <a:t>Ex. Yes, I got the job.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9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86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Jobs </vt:lpstr>
      <vt:lpstr>occupations</vt:lpstr>
      <vt:lpstr>occupations</vt:lpstr>
      <vt:lpstr>Grammar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</dc:title>
  <dc:creator>jim</dc:creator>
  <cp:lastModifiedBy>Katie Cardenas</cp:lastModifiedBy>
  <cp:revision>3</cp:revision>
  <dcterms:created xsi:type="dcterms:W3CDTF">2014-11-05T15:12:29Z</dcterms:created>
  <dcterms:modified xsi:type="dcterms:W3CDTF">2014-11-06T01:36:40Z</dcterms:modified>
</cp:coreProperties>
</file>