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2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735F2-74DF-4A76-B47A-5660181A3758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B9A8-B3EE-4846-BD8C-C8C955EA1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2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B9A8-B3EE-4846-BD8C-C8C955EA1D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6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3642C1-A15B-4E24-909F-8E5A5CAD6CFA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F865D6A-5586-4BC2-8C0D-5BA07D467D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Araceli and Araceli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4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>
            <a:off x="5867400" y="1723755"/>
            <a:ext cx="1219200" cy="15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33800" y="153908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Cocktail dress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80975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Formal Clothing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71" y="1143000"/>
            <a:ext cx="1280004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3388" y="4991065"/>
            <a:ext cx="1590943" cy="1748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905" y="4078051"/>
            <a:ext cx="1947765" cy="168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45671" y="5758934"/>
            <a:ext cx="139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heels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1032" idx="1"/>
          </p:cNvCxnSpPr>
          <p:nvPr/>
        </p:nvCxnSpPr>
        <p:spPr>
          <a:xfrm>
            <a:off x="6324600" y="3807542"/>
            <a:ext cx="805972" cy="13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482" y="4991065"/>
            <a:ext cx="1588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Clutch bag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518" y="1973270"/>
            <a:ext cx="2220859" cy="1417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V="1">
            <a:off x="1981200" y="2743200"/>
            <a:ext cx="561975" cy="51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482" y="2610144"/>
            <a:ext cx="1741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String of pearls</a:t>
            </a:r>
          </a:p>
          <a:p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72" y="3114886"/>
            <a:ext cx="1457130" cy="1412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450704" y="3620643"/>
            <a:ext cx="1828800" cy="37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Pierced earrings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576387" y="5175731"/>
            <a:ext cx="685800" cy="2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47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0375" y="189908"/>
            <a:ext cx="7467600" cy="80069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Winter Clothing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07257"/>
            <a:ext cx="2057400" cy="237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6096000" y="2392601"/>
            <a:ext cx="762000" cy="12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48200" y="2209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TRENCH COAT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419" y="4378263"/>
            <a:ext cx="1143000" cy="2342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6324600" y="5943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71153" y="573517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RAIN BOOTS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900354"/>
            <a:ext cx="2114550" cy="190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2114550" y="2944138"/>
            <a:ext cx="647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flipH="1">
            <a:off x="2819400" y="2759472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2466" y="3364552"/>
            <a:ext cx="1715022" cy="1629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6705600" y="417932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257800" y="3962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SKI HAT</a:t>
            </a:r>
          </a:p>
        </p:txBody>
      </p:sp>
      <p:sp>
        <p:nvSpPr>
          <p:cNvPr id="22" name="AutoShape 7" descr="Abercrombie Classic Winter Scarf Men&amp;#39;s Navy Scarf by A&amp;amp;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3778058"/>
            <a:ext cx="2133600" cy="258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>
            <a:off x="1904999" y="5542803"/>
            <a:ext cx="5334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1450" y="536479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WINTER SCARF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67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Grammar Point…Adjectives </a:t>
            </a:r>
            <a:r>
              <a:rPr lang="en-US" smtClean="0"/>
              <a:t>then Nouns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447800"/>
            <a:ext cx="701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 English, the adjective is before the noun when I use an action verb.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Careful…</a:t>
            </a:r>
          </a:p>
          <a:p>
            <a:r>
              <a:rPr lang="en-US" dirty="0" smtClean="0"/>
              <a:t>If my sentence uses “to be” the adjective goes after the noun.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39826"/>
              </p:ext>
            </p:extLst>
          </p:nvPr>
        </p:nvGraphicFramePr>
        <p:xfrm>
          <a:off x="685800" y="2209800"/>
          <a:ext cx="73914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Noun + action +</a:t>
                      </a:r>
                      <a:r>
                        <a:rPr lang="en-US" baseline="0" dirty="0" smtClean="0"/>
                        <a:t> adjective + 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 + “to be verb” + adjective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I bought</a:t>
                      </a:r>
                      <a:r>
                        <a:rPr lang="en-US" baseline="0" dirty="0" smtClean="0"/>
                        <a:t> a blue dress.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dress is blue.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We</a:t>
                      </a:r>
                      <a:r>
                        <a:rPr lang="en-US" baseline="0" dirty="0" smtClean="0"/>
                        <a:t> bought a white string of pearls.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string of pearls is white.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We</a:t>
                      </a:r>
                      <a:r>
                        <a:rPr lang="en-US" baseline="0" dirty="0" smtClean="0"/>
                        <a:t> bought new shoes.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shoes</a:t>
                      </a:r>
                      <a:r>
                        <a:rPr lang="en-US" baseline="0" dirty="0" smtClean="0"/>
                        <a:t> are new.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We </a:t>
                      </a:r>
                      <a:r>
                        <a:rPr lang="en-US" dirty="0" smtClean="0"/>
                        <a:t>bought large </a:t>
                      </a:r>
                      <a:r>
                        <a:rPr lang="en-US" dirty="0" smtClean="0"/>
                        <a:t>gloves.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gloves are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 large.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We bought a black hat.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hat is black.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Ex. We bought a soft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scarf.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scarf is soft.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695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163</Words>
  <Application>Microsoft Office PowerPoint</Application>
  <PresentationFormat>On-screen Show (4:3)</PresentationFormat>
  <Paragraphs>47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Clothing</vt:lpstr>
      <vt:lpstr>PowerPoint Presentation</vt:lpstr>
      <vt:lpstr>Winter Clothing</vt:lpstr>
      <vt:lpstr>Grammar Point…Adjectives then Nouns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jim</dc:creator>
  <cp:lastModifiedBy>jim</cp:lastModifiedBy>
  <cp:revision>25</cp:revision>
  <dcterms:created xsi:type="dcterms:W3CDTF">2014-11-05T15:12:29Z</dcterms:created>
  <dcterms:modified xsi:type="dcterms:W3CDTF">2014-11-25T21:44:38Z</dcterms:modified>
</cp:coreProperties>
</file>