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17"/>
  </p:notesMasterIdLst>
  <p:sldIdLst>
    <p:sldId id="267" r:id="rId8"/>
    <p:sldId id="259" r:id="rId9"/>
    <p:sldId id="265" r:id="rId10"/>
    <p:sldId id="263" r:id="rId11"/>
    <p:sldId id="260" r:id="rId12"/>
    <p:sldId id="266" r:id="rId13"/>
    <p:sldId id="262" r:id="rId14"/>
    <p:sldId id="264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87" autoAdjust="0"/>
  </p:normalViewPr>
  <p:slideViewPr>
    <p:cSldViewPr showGuides="1">
      <p:cViewPr varScale="1">
        <p:scale>
          <a:sx n="73" d="100"/>
          <a:sy n="73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4FBE4-1087-48B7-B31E-74D36EC55B6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5E7D5-2A76-4C0A-9F43-08AD3708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2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practice reading with Kari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E7D5-2A76-4C0A-9F43-08AD3708ED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with</a:t>
            </a:r>
            <a:r>
              <a:rPr lang="en-US" baseline="0" dirty="0" smtClean="0"/>
              <a:t> Kari and show me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E7D5-2A76-4C0A-9F43-08AD3708ED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7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paper and read with</a:t>
            </a:r>
            <a:r>
              <a:rPr lang="en-US" baseline="0" dirty="0" smtClean="0"/>
              <a:t> Kari.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E7D5-2A76-4C0A-9F43-08AD3708ED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6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check sentences and last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E7D5-2A76-4C0A-9F43-08AD3708ED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31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extra time phrases.</a:t>
            </a:r>
            <a:r>
              <a:rPr lang="en-US" baseline="0" dirty="0" smtClean="0"/>
              <a:t> Check sentences. Add last 2 pics.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E7D5-2A76-4C0A-9F43-08AD3708ED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98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sentences</a:t>
            </a:r>
            <a:r>
              <a:rPr lang="en-US" baseline="0" dirty="0" smtClean="0"/>
              <a:t>. Practice with Kari.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E7D5-2A76-4C0A-9F43-08AD3708ED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5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Check </a:t>
            </a:r>
            <a:r>
              <a:rPr lang="en-US" baseline="0" dirty="0" smtClean="0"/>
              <a:t>sentences.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E7D5-2A76-4C0A-9F43-08AD3708ED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32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sentences and conclusion.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E7D5-2A76-4C0A-9F43-08AD3708ED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9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4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0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31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8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37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07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05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8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46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4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33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44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90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01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72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42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88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25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48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70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3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9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23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0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49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06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6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13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78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05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3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4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56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69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34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78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132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951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421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812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87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9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1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30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29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27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879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302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704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700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777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837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67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8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360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054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423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146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895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578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110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825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611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600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7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55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14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30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148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293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206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18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072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6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6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8ED9-78F6-4918-A724-9EA6EE04A7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F2E2-EBBB-4ECB-BE60-8377D122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5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58ED9-78F6-4918-A724-9EA6EE04A7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0F2E2-EBBB-4ECB-BE60-8377D122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1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5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C76B-A507-42D7-9065-3EF7D2EAB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264A6-FE38-4E9C-A05D-F3787340EC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2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8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5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7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58ED9-78F6-4918-A724-9EA6EE04A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0F2E2-EBBB-4ECB-BE60-8377D122E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9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Bernard MT Condensed" panose="02050806060905020404" pitchFamily="18" charset="0"/>
              </a:rPr>
              <a:t>What is your goal?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b="1" dirty="0" smtClean="0"/>
              <a:t>will</a:t>
            </a:r>
            <a:r>
              <a:rPr lang="en-US" dirty="0" smtClean="0"/>
              <a:t> you do?</a:t>
            </a:r>
          </a:p>
          <a:p>
            <a:r>
              <a:rPr lang="en-US" dirty="0" smtClean="0"/>
              <a:t>How </a:t>
            </a:r>
            <a:r>
              <a:rPr lang="en-US" b="1" dirty="0" smtClean="0"/>
              <a:t>are you going to</a:t>
            </a:r>
            <a:r>
              <a:rPr lang="en-US" dirty="0" smtClean="0"/>
              <a:t> reach it?</a:t>
            </a:r>
          </a:p>
          <a:p>
            <a:r>
              <a:rPr lang="en-US" dirty="0" smtClean="0"/>
              <a:t>What is the conclusion?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08" y="3733800"/>
            <a:ext cx="434191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6693"/>
            <a:ext cx="3554063" cy="324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74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5" y="381005"/>
            <a:ext cx="8344546" cy="65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5257800"/>
            <a:ext cx="1171575" cy="77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2870" y="6172200"/>
            <a:ext cx="4953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Monday through Thursday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4" y="5358833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very day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4" y="3733800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And then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774786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Chao </a:t>
            </a:r>
            <a:r>
              <a:rPr lang="en-US" sz="54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</a:t>
            </a:r>
            <a:r>
              <a:rPr lang="en-US" sz="5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u’s Goal</a:t>
            </a:r>
            <a:endParaRPr lang="en-US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 will speak and write English.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/>
          <a:stretch/>
        </p:blipFill>
        <p:spPr bwMode="auto">
          <a:xfrm>
            <a:off x="2971800" y="3429000"/>
            <a:ext cx="1524000" cy="8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800604" y="4572008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Every week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1" y="4507174"/>
            <a:ext cx="1571625" cy="903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3048008"/>
            <a:ext cx="1752600" cy="87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1752600"/>
            <a:ext cx="2438400" cy="914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553204" y="3048008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fter 4 years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5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29" y="167329"/>
            <a:ext cx="8344546" cy="65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78" y="5208667"/>
            <a:ext cx="1171575" cy="77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5984676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Every day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1" y="5206425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 next year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79646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1541" y="3657600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And then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4419600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DB0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Also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CCDB0B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447" y="381000"/>
            <a:ext cx="50631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Maria’s Goal</a:t>
            </a:r>
          </a:p>
          <a:p>
            <a:pPr algn="ctr"/>
            <a:r>
              <a:rPr lang="en-US" sz="20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will get a nursing certificate.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20987"/>
          <a:stretch/>
        </p:blipFill>
        <p:spPr>
          <a:xfrm>
            <a:off x="2347154" y="3686175"/>
            <a:ext cx="914400" cy="152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852" y="3174895"/>
            <a:ext cx="1160867" cy="1504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4769" y="2429951"/>
            <a:ext cx="1501010" cy="1234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9410" y="1066800"/>
            <a:ext cx="2131414" cy="142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90" y="167329"/>
            <a:ext cx="8344546" cy="65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41324"/>
            <a:ext cx="160149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61694"/>
            <a:ext cx="1171575" cy="77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5984676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Every day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4495800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 next year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79646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33400" y="167329"/>
            <a:ext cx="6585972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30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Aris</a:t>
            </a:r>
            <a:r>
              <a:rPr lang="en-US" sz="4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’ Goal</a:t>
            </a:r>
          </a:p>
          <a:p>
            <a:pPr algn="ctr"/>
            <a:r>
              <a:rPr lang="en-US" sz="40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I will open my own grocery store.</a:t>
            </a:r>
            <a:endParaRPr lang="en-US" sz="40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7" t="2324" r="23765" b="8955"/>
          <a:stretch/>
        </p:blipFill>
        <p:spPr bwMode="auto">
          <a:xfrm>
            <a:off x="3894123" y="3429000"/>
            <a:ext cx="1005646" cy="113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18008"/>
            <a:ext cx="1084848" cy="72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62375" y="5206425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Every week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1" y="3657600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After that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864" y="5253483"/>
            <a:ext cx="1611971" cy="1054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851" y="4434921"/>
            <a:ext cx="1399398" cy="783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2586" y="3379059"/>
            <a:ext cx="1037183" cy="1254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1316" y="2924645"/>
            <a:ext cx="1053016" cy="8100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8419" y="1239455"/>
            <a:ext cx="2635960" cy="12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1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28603"/>
            <a:ext cx="8344546" cy="65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05205" y="5358833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Cooking class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0343" y="4470120"/>
            <a:ext cx="33527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Job at a restaurant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177" y="381000"/>
            <a:ext cx="4027961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Katya’s goal</a:t>
            </a:r>
          </a:p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 will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81300" y="5943608"/>
            <a:ext cx="49149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practice cooking  at home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752600"/>
            <a:ext cx="2438400" cy="914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400800" y="3048008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fter 4 years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3" y="5138745"/>
            <a:ext cx="1981201" cy="1338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3" y="4343409"/>
            <a:ext cx="1905001" cy="838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3505200"/>
            <a:ext cx="1447800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2971801"/>
            <a:ext cx="1905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" y="206257"/>
            <a:ext cx="8344546" cy="65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5984676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Every day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1" y="5206425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 next year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79646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4284" y="3701033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And then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4419600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DB0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Also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CCDB0B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553" y="381000"/>
            <a:ext cx="3601242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Blanca Goal</a:t>
            </a:r>
          </a:p>
          <a:p>
            <a:pPr algn="ctr"/>
            <a:r>
              <a:rPr lang="en-US" sz="28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I will be a CPA.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71287" y="6264876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Every week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1" y="5723349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After that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08357" y="5241324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Next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284" y="1379352"/>
            <a:ext cx="1662990" cy="1109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363787"/>
            <a:ext cx="2172345" cy="1160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1258" y="4269800"/>
            <a:ext cx="1942873" cy="10939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 flipV="1">
            <a:off x="3276600" y="3124200"/>
            <a:ext cx="1505003" cy="11616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 flipV="1">
            <a:off x="3162552" y="1934160"/>
            <a:ext cx="1733098" cy="81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6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29" y="208720"/>
            <a:ext cx="8113690" cy="6487684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3351727" y="1107583"/>
            <a:ext cx="2260242" cy="1352282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148886" y="175547"/>
            <a:ext cx="2685244" cy="932036"/>
          </a:xfrm>
          <a:prstGeom prst="triangle">
            <a:avLst>
              <a:gd name="adj" fmla="val 50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09093" y="4520488"/>
            <a:ext cx="1400578" cy="746975"/>
          </a:xfrm>
          <a:prstGeom prst="flowChartProcess">
            <a:avLst/>
          </a:prstGeom>
          <a:solidFill>
            <a:srgbClr val="FF66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7297" y="494575"/>
            <a:ext cx="21346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Veronica’s Goal: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I WILL BE AN ACCOUNTANT.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93" y="4197904"/>
            <a:ext cx="1400578" cy="11977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16" y="3741777"/>
            <a:ext cx="120111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65" y="2881689"/>
            <a:ext cx="1487257" cy="1052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8083" y="1765963"/>
            <a:ext cx="1415267" cy="11511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8212" y="1319959"/>
            <a:ext cx="1390919" cy="10793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51727" y="5151549"/>
            <a:ext cx="226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7464" y="5151549"/>
            <a:ext cx="2849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ENGLISH CLASS</a:t>
            </a:r>
            <a:endParaRPr lang="en-US" sz="20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1269334" y="1493105"/>
            <a:ext cx="1255691" cy="1386353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84680" y="4262299"/>
            <a:ext cx="2849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 COMPUTER</a:t>
            </a:r>
            <a:endParaRPr lang="en-US" sz="20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66781" y="3538571"/>
            <a:ext cx="2849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ACCOUNTING CLASS</a:t>
            </a:r>
            <a:endParaRPr lang="en-US" sz="20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7464" y="2935751"/>
            <a:ext cx="2849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PRACTICE </a:t>
            </a:r>
            <a:endParaRPr lang="en-US" sz="20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35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329"/>
            <a:ext cx="8697936" cy="679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7959" y="6172200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Every day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4610764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 next year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79646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09600" y="-76200"/>
            <a:ext cx="65859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Fatima’s </a:t>
            </a:r>
            <a:r>
              <a:rPr lang="en-US" sz="5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G</a:t>
            </a:r>
            <a:r>
              <a:rPr lang="en-US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oal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I will </a:t>
            </a:r>
            <a:r>
              <a:rPr lang="en-US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have </a:t>
            </a:r>
            <a:r>
              <a:rPr lang="en-US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a 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perfect body.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62374" y="5446067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Every week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1" y="3657600"/>
            <a:ext cx="304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After that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93049"/>
            <a:ext cx="1368718" cy="89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06425"/>
            <a:ext cx="1276873" cy="106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91" y="3541004"/>
            <a:ext cx="160020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1554480" cy="211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2"/>
          <a:stretch/>
        </p:blipFill>
        <p:spPr bwMode="auto">
          <a:xfrm>
            <a:off x="4839789" y="1712204"/>
            <a:ext cx="13868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13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TE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"/>
          <a:stretch/>
        </p:blipFill>
        <p:spPr bwMode="auto">
          <a:xfrm>
            <a:off x="136001" y="9"/>
            <a:ext cx="8779401" cy="671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98883" y="5697844"/>
            <a:ext cx="4443211" cy="1033076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772178" y="4726555"/>
            <a:ext cx="3496614" cy="798491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429004" y="3232597"/>
            <a:ext cx="2182969" cy="489397"/>
          </a:xfrm>
          <a:prstGeom prst="flowChartProcess">
            <a:avLst/>
          </a:prstGeom>
          <a:solidFill>
            <a:srgbClr val="FFFF6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3960" y="5968160"/>
            <a:ext cx="378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2" name="Picture 4" descr="Image result for SPA GIRL\\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09" y="271192"/>
            <a:ext cx="3226158" cy="25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80" y="4955231"/>
            <a:ext cx="1694275" cy="17574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882" y="4181827"/>
            <a:ext cx="1755821" cy="1493276"/>
          </a:xfrm>
          <a:prstGeom prst="rect">
            <a:avLst/>
          </a:prstGeom>
        </p:spPr>
      </p:pic>
      <p:pic>
        <p:nvPicPr>
          <p:cNvPr id="2058" name="Picture 10" descr="Image result for spa ki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4" y="3116690"/>
            <a:ext cx="1922185" cy="12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2956" y="2027584"/>
            <a:ext cx="1936644" cy="15598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40765" y="3894801"/>
            <a:ext cx="2753139" cy="627724"/>
          </a:xfrm>
          <a:prstGeom prst="rect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8689" y="5968159"/>
            <a:ext cx="269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Georgia" panose="02040502050405020303" pitchFamily="18" charset="0"/>
              </a:rPr>
              <a:t>IMAGINE PROJECT</a:t>
            </a:r>
            <a:endParaRPr lang="en-US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0880" y="4996735"/>
            <a:ext cx="269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Georgia" panose="02040502050405020303" pitchFamily="18" charset="0"/>
              </a:rPr>
              <a:t>CREDIT FROM BANK </a:t>
            </a:r>
          </a:p>
          <a:p>
            <a:pPr algn="ctr"/>
            <a:endParaRPr lang="en-US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9177" y="4053456"/>
            <a:ext cx="269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>
                    <a:lumMod val="95000"/>
                  </a:prstClr>
                </a:solidFill>
                <a:latin typeface="Georgia" panose="02040502050405020303" pitchFamily="18" charset="0"/>
              </a:rPr>
              <a:t>LOOK FOR THE PLACE </a:t>
            </a:r>
            <a:endParaRPr lang="en-US" dirty="0">
              <a:solidFill>
                <a:prstClr val="white">
                  <a:lumMod val="95000"/>
                </a:prstClr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50705" y="3279503"/>
            <a:ext cx="269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Georgia" panose="02040502050405020303" pitchFamily="18" charset="0"/>
              </a:rPr>
              <a:t>MARKET </a:t>
            </a:r>
            <a:endParaRPr lang="en-US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3004596" y="205648"/>
            <a:ext cx="3133588" cy="777418"/>
          </a:xfrm>
          <a:prstGeom prst="cloud">
            <a:avLst/>
          </a:prstGeom>
          <a:solidFill>
            <a:srgbClr val="FFCCFF"/>
          </a:solidFill>
          <a:ln>
            <a:solidFill>
              <a:srgbClr val="FF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4" y="271197"/>
            <a:ext cx="239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I WILL MAKE A SPA FOR A LITTLE GIRLS.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238</Words>
  <Application>Microsoft Office PowerPoint</Application>
  <PresentationFormat>On-screen Show (4:3)</PresentationFormat>
  <Paragraphs>72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What is your goal?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Cardenas</dc:creator>
  <cp:lastModifiedBy>Katie Cardenas</cp:lastModifiedBy>
  <cp:revision>17</cp:revision>
  <dcterms:created xsi:type="dcterms:W3CDTF">2018-10-23T22:30:50Z</dcterms:created>
  <dcterms:modified xsi:type="dcterms:W3CDTF">2018-10-26T00:14:12Z</dcterms:modified>
</cp:coreProperties>
</file>