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25C7FF6-3E0F-4E25-9607-C2C285BAE33D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475B2B7-3F9E-4255-B4F2-64A4566752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9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his name?</a:t>
            </a:r>
            <a:br>
              <a:rPr lang="en-US" dirty="0" smtClean="0"/>
            </a:br>
            <a:r>
              <a:rPr lang="en-US" dirty="0" smtClean="0"/>
              <a:t>What does he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876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76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her name?</a:t>
            </a:r>
            <a:br>
              <a:rPr lang="en-US" dirty="0" smtClean="0"/>
            </a:br>
            <a:r>
              <a:rPr lang="en-US" dirty="0" smtClean="0"/>
              <a:t>What does she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66982"/>
            <a:ext cx="50927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8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his name?</a:t>
            </a:r>
            <a:br>
              <a:rPr lang="en-US" dirty="0" smtClean="0"/>
            </a:br>
            <a:r>
              <a:rPr lang="en-US" dirty="0" smtClean="0"/>
              <a:t>What does he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81892"/>
            <a:ext cx="4953000" cy="534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0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his name?</a:t>
            </a:r>
            <a:br>
              <a:rPr lang="en-US" dirty="0" smtClean="0"/>
            </a:br>
            <a:r>
              <a:rPr lang="en-US" smtClean="0"/>
              <a:t>What does he do?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614" y="1542162"/>
            <a:ext cx="4358986" cy="531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7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his name?</a:t>
            </a:r>
            <a:br>
              <a:rPr lang="en-US" dirty="0" smtClean="0"/>
            </a:br>
            <a:r>
              <a:rPr lang="en-US" dirty="0" smtClean="0"/>
              <a:t>What does he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150" y="1346200"/>
            <a:ext cx="42037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7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her name?</a:t>
            </a:r>
            <a:br>
              <a:rPr lang="en-US" dirty="0" smtClean="0"/>
            </a:br>
            <a:r>
              <a:rPr lang="en-US" dirty="0" smtClean="0"/>
              <a:t>What does she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06627"/>
            <a:ext cx="5048250" cy="533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0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her name?</a:t>
            </a:r>
            <a:br>
              <a:rPr lang="en-US" dirty="0" smtClean="0"/>
            </a:br>
            <a:r>
              <a:rPr lang="en-US" dirty="0" smtClean="0"/>
              <a:t>What does she do?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58891"/>
            <a:ext cx="4953000" cy="539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10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</TotalTime>
  <Words>39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Who is this?</vt:lpstr>
      <vt:lpstr>What is his name? What does he do?</vt:lpstr>
      <vt:lpstr>What is her name? What does she do?</vt:lpstr>
      <vt:lpstr>What is his name? What does he do?</vt:lpstr>
      <vt:lpstr>What is his name? What does he do?</vt:lpstr>
      <vt:lpstr>What is his name? What does he do?</vt:lpstr>
      <vt:lpstr>What is her name? What does she do?</vt:lpstr>
      <vt:lpstr>What is her name? What does she do?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this?</dc:title>
  <dc:creator>Katie Cardenas</dc:creator>
  <cp:lastModifiedBy>Katie Cardenas</cp:lastModifiedBy>
  <cp:revision>1</cp:revision>
  <dcterms:created xsi:type="dcterms:W3CDTF">2016-05-26T22:59:36Z</dcterms:created>
  <dcterms:modified xsi:type="dcterms:W3CDTF">2016-05-26T23:05:29Z</dcterms:modified>
</cp:coreProperties>
</file>