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9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6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1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41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305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72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86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12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788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81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082E8-FCBB-49B7-89B6-2654F1A3E8D7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8A93D-9EA1-4D7F-A522-65E15F131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55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H:\Community\Jobs\restaurant_wkr_manual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114" y="1600200"/>
            <a:ext cx="7026667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2661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96" y="457200"/>
            <a:ext cx="8731404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484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" y="1143000"/>
            <a:ext cx="92075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94685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71" y="838200"/>
            <a:ext cx="7966560" cy="5638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704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Restaurant Workers</a:t>
            </a:r>
            <a:endParaRPr lang="en-US" dirty="0"/>
          </a:p>
        </p:txBody>
      </p:sp>
      <p:pic>
        <p:nvPicPr>
          <p:cNvPr id="6146" name="Picture 2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857400"/>
            <a:ext cx="4504360" cy="37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41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07570"/>
            <a:ext cx="8433994" cy="484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52800" y="3962400"/>
            <a:ext cx="5538394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458200" y="3581400"/>
            <a:ext cx="2286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92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Restaurant Workers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Cardenas</dc:creator>
  <cp:lastModifiedBy>Katie Cardenas</cp:lastModifiedBy>
  <cp:revision>4</cp:revision>
  <dcterms:created xsi:type="dcterms:W3CDTF">2016-02-11T13:11:31Z</dcterms:created>
  <dcterms:modified xsi:type="dcterms:W3CDTF">2016-10-19T12:11:04Z</dcterms:modified>
</cp:coreProperties>
</file>