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5E91E5A-593B-490E-A60D-4ABD687E42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D3207A7-40E0-49D3-BF1D-20AF26F821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“would”</a:t>
            </a:r>
            <a:br>
              <a:rPr lang="en-US" dirty="0" smtClean="0"/>
            </a:br>
            <a:r>
              <a:rPr lang="en-US" dirty="0" smtClean="0"/>
              <a:t>If…what would you do?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33399"/>
            <a:ext cx="8862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614064"/>
            <a:ext cx="129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848" y="3429000"/>
            <a:ext cx="12985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13" y="732532"/>
            <a:ext cx="1792287" cy="222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32533"/>
            <a:ext cx="1510362" cy="1872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0" y="48768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8422" y="4629420"/>
            <a:ext cx="91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4572000"/>
            <a:ext cx="10386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8966" y="249260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962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+ past tense, would + base verb</a:t>
            </a:r>
          </a:p>
          <a:p>
            <a:r>
              <a:rPr lang="en-US" dirty="0" smtClean="0"/>
              <a:t>If I came later, I would miss this great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2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wanted a job, what would you do?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2"/>
            <a:ext cx="4419598" cy="441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06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had one million dollars, what would you do?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660165" cy="376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91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saw an accident, what would you do?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40" y="1610141"/>
            <a:ext cx="6765560" cy="448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18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were a doctor, what would you do?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292953" cy="418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75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were president, what would you do?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117" y="1592404"/>
            <a:ext cx="5934682" cy="518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55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could speak English perfectly, what would you do?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41967"/>
            <a:ext cx="7168525" cy="424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3131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</TotalTime>
  <Words>97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“would” If…what would you do?</vt:lpstr>
      <vt:lpstr>If you wanted a job, what would you do?</vt:lpstr>
      <vt:lpstr>If you had one million dollars, what would you do?</vt:lpstr>
      <vt:lpstr>If you saw an accident, what would you do?</vt:lpstr>
      <vt:lpstr>If you were a doctor, what would you do?</vt:lpstr>
      <vt:lpstr>If you were president, what would you do?</vt:lpstr>
      <vt:lpstr>If you could speak English perfectly, what would you do?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“would” if…what would you do?</dc:title>
  <dc:creator>Katie Cardenas</dc:creator>
  <cp:lastModifiedBy>Katie Cardenas</cp:lastModifiedBy>
  <cp:revision>4</cp:revision>
  <dcterms:created xsi:type="dcterms:W3CDTF">2014-09-30T00:49:13Z</dcterms:created>
  <dcterms:modified xsi:type="dcterms:W3CDTF">2014-10-03T16:43:40Z</dcterms:modified>
</cp:coreProperties>
</file>