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217BAF-1B48-454D-9136-FF72E1A4E27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96884D-9B32-4017-84F2-726E68D5E52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077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rather eat chips or candy?</a:t>
            </a:r>
          </a:p>
          <a:p>
            <a:r>
              <a:rPr lang="en-US" dirty="0" smtClean="0"/>
              <a:t>Would you rather have French fries or cookies?</a:t>
            </a:r>
          </a:p>
          <a:p>
            <a:r>
              <a:rPr lang="en-US" dirty="0" smtClean="0"/>
              <a:t>Would you rather eat pizza or hot dogs?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8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077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rather </a:t>
            </a:r>
            <a:r>
              <a:rPr lang="en-US" dirty="0"/>
              <a:t>be a firefighter or a police officer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be a doctor or a garbage man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be a chef or a waiter/waitress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be </a:t>
            </a:r>
            <a:r>
              <a:rPr lang="en-US" dirty="0"/>
              <a:t>a teacher or a </a:t>
            </a:r>
            <a:r>
              <a:rPr lang="en-US" dirty="0" smtClean="0"/>
              <a:t>janitor?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4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077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rather </a:t>
            </a:r>
            <a:r>
              <a:rPr lang="en-US" dirty="0"/>
              <a:t>stay at your current age or be 10 years older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be super strong or super fast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be really tall or really short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have the ability to fly or to be invisible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Gross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077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rather </a:t>
            </a:r>
            <a:r>
              <a:rPr lang="en-US" dirty="0"/>
              <a:t>have smelly feet or bad breath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never have to shower again or never have to brush your teeth again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eat a live bug or a dead worm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rather </a:t>
            </a:r>
            <a:r>
              <a:rPr lang="en-US" dirty="0"/>
              <a:t>lick your shoe or eat your boogers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169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Food</vt:lpstr>
      <vt:lpstr>Jobs</vt:lpstr>
      <vt:lpstr>Identity</vt:lpstr>
      <vt:lpstr>Gross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Katie Cardenas</dc:creator>
  <cp:lastModifiedBy>Katie Cardenas</cp:lastModifiedBy>
  <cp:revision>2</cp:revision>
  <dcterms:created xsi:type="dcterms:W3CDTF">2015-02-12T02:28:51Z</dcterms:created>
  <dcterms:modified xsi:type="dcterms:W3CDTF">2015-02-12T02:44:29Z</dcterms:modified>
</cp:coreProperties>
</file>