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328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AB7F-E1DC-4C3F-814F-0F88231B6E6E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CD9C-E07C-4AE7-BFC6-ED04F5BD5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6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AB7F-E1DC-4C3F-814F-0F88231B6E6E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CD9C-E07C-4AE7-BFC6-ED04F5BD5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3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AB7F-E1DC-4C3F-814F-0F88231B6E6E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CD9C-E07C-4AE7-BFC6-ED04F5BD5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199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AB7F-E1DC-4C3F-814F-0F88231B6E6E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CD9C-E07C-4AE7-BFC6-ED04F5BD5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9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AB7F-E1DC-4C3F-814F-0F88231B6E6E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CD9C-E07C-4AE7-BFC6-ED04F5BD5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95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AB7F-E1DC-4C3F-814F-0F88231B6E6E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CD9C-E07C-4AE7-BFC6-ED04F5BD5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04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AB7F-E1DC-4C3F-814F-0F88231B6E6E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CD9C-E07C-4AE7-BFC6-ED04F5BD5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45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AB7F-E1DC-4C3F-814F-0F88231B6E6E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CD9C-E07C-4AE7-BFC6-ED04F5BD5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4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AB7F-E1DC-4C3F-814F-0F88231B6E6E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CD9C-E07C-4AE7-BFC6-ED04F5BD5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35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AB7F-E1DC-4C3F-814F-0F88231B6E6E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CD9C-E07C-4AE7-BFC6-ED04F5BD5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03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AB7F-E1DC-4C3F-814F-0F88231B6E6E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CD9C-E07C-4AE7-BFC6-ED04F5BD5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128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8AB7F-E1DC-4C3F-814F-0F88231B6E6E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ACD9C-E07C-4AE7-BFC6-ED04F5BD5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78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40" r="24451"/>
          <a:stretch/>
        </p:blipFill>
        <p:spPr bwMode="auto">
          <a:xfrm>
            <a:off x="0" y="762000"/>
            <a:ext cx="68580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6998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Cardenas</dc:creator>
  <cp:lastModifiedBy>Katie Cardenas</cp:lastModifiedBy>
  <cp:revision>1</cp:revision>
  <dcterms:created xsi:type="dcterms:W3CDTF">2018-02-07T02:56:03Z</dcterms:created>
  <dcterms:modified xsi:type="dcterms:W3CDTF">2018-02-07T02:56:49Z</dcterms:modified>
</cp:coreProperties>
</file>